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12192000"/>
  <p:notesSz cx="6858000" cy="9144000"/>
  <p:embeddedFontLst>
    <p:embeddedFont>
      <p:font typeface="Roboto"/>
      <p:regular r:id="rId21"/>
      <p:bold r:id="rId22"/>
      <p:italic r:id="rId23"/>
      <p:boldItalic r:id="rId24"/>
    </p:embeddedFont>
    <p:embeddedFont>
      <p:font typeface="Nunito"/>
      <p:regular r:id="rId25"/>
      <p:bold r:id="rId26"/>
      <p:italic r:id="rId27"/>
      <p:boldItalic r:id="rId28"/>
    </p:embeddedFont>
    <p:embeddedFont>
      <p:font typeface="Nunito Medium"/>
      <p:regular r:id="rId29"/>
      <p:bold r:id="rId30"/>
      <p:italic r:id="rId31"/>
      <p:boldItalic r:id="rId32"/>
    </p:embeddedFont>
    <p:embeddedFont>
      <p:font typeface="Oswald"/>
      <p:regular r:id="rId33"/>
      <p:bold r:id="rId34"/>
    </p:embeddedFont>
    <p:embeddedFont>
      <p:font typeface="Helvetica Neue Light"/>
      <p:regular r:id="rId35"/>
      <p:bold r:id="rId36"/>
      <p:italic r:id="rId37"/>
      <p:boldItalic r:id="rId38"/>
    </p:embeddedFont>
    <p:embeddedFont>
      <p:font typeface="Nunito Ligh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394664-C4BB-45DF-BC76-BBD9C8314E9C}">
  <a:tblStyle styleId="{5D394664-C4BB-45DF-BC76-BBD9C8314E9C}"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Light-bold.fntdata"/><Relationship Id="rId20" Type="http://schemas.openxmlformats.org/officeDocument/2006/relationships/slide" Target="slides/slide14.xml"/><Relationship Id="rId42" Type="http://schemas.openxmlformats.org/officeDocument/2006/relationships/font" Target="fonts/NunitoLight-boldItalic.fntdata"/><Relationship Id="rId41" Type="http://schemas.openxmlformats.org/officeDocument/2006/relationships/font" Target="fonts/NunitoLight-italic.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Medium-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Medium-italic.fntdata"/><Relationship Id="rId30" Type="http://schemas.openxmlformats.org/officeDocument/2006/relationships/font" Target="fonts/NunitoMedium-bold.fntdata"/><Relationship Id="rId11" Type="http://schemas.openxmlformats.org/officeDocument/2006/relationships/slide" Target="slides/slide5.xml"/><Relationship Id="rId33" Type="http://schemas.openxmlformats.org/officeDocument/2006/relationships/font" Target="fonts/Oswald-regular.fntdata"/><Relationship Id="rId10" Type="http://schemas.openxmlformats.org/officeDocument/2006/relationships/slide" Target="slides/slide4.xml"/><Relationship Id="rId32" Type="http://schemas.openxmlformats.org/officeDocument/2006/relationships/font" Target="fonts/NunitoMedium-boldItalic.fntdata"/><Relationship Id="rId13" Type="http://schemas.openxmlformats.org/officeDocument/2006/relationships/slide" Target="slides/slide7.xml"/><Relationship Id="rId35" Type="http://schemas.openxmlformats.org/officeDocument/2006/relationships/font" Target="fonts/HelveticaNeueLight-regular.fntdata"/><Relationship Id="rId12" Type="http://schemas.openxmlformats.org/officeDocument/2006/relationships/slide" Target="slides/slide6.xml"/><Relationship Id="rId34" Type="http://schemas.openxmlformats.org/officeDocument/2006/relationships/font" Target="fonts/Oswald-bold.fntdata"/><Relationship Id="rId15" Type="http://schemas.openxmlformats.org/officeDocument/2006/relationships/slide" Target="slides/slide9.xml"/><Relationship Id="rId37" Type="http://schemas.openxmlformats.org/officeDocument/2006/relationships/font" Target="fonts/HelveticaNeueLight-italic.fntdata"/><Relationship Id="rId14" Type="http://schemas.openxmlformats.org/officeDocument/2006/relationships/slide" Target="slides/slide8.xml"/><Relationship Id="rId36" Type="http://schemas.openxmlformats.org/officeDocument/2006/relationships/font" Target="fonts/HelveticaNeueLight-bold.fntdata"/><Relationship Id="rId17" Type="http://schemas.openxmlformats.org/officeDocument/2006/relationships/slide" Target="slides/slide11.xml"/><Relationship Id="rId39" Type="http://schemas.openxmlformats.org/officeDocument/2006/relationships/font" Target="fonts/NunitoLight-regular.fntdata"/><Relationship Id="rId16" Type="http://schemas.openxmlformats.org/officeDocument/2006/relationships/slide" Target="slides/slide10.xml"/><Relationship Id="rId38" Type="http://schemas.openxmlformats.org/officeDocument/2006/relationships/font" Target="fonts/HelveticaNeueLigh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449b2f068b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2449b2f068b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f213038aab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1f213038aab_1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5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213038aab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1f213038aab_1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5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29f8f415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1f29f8f4157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5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29f8f4157_0_1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1f29f8f4157_0_17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5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449b2f068b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2449b2f068b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f213038aab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1f213038aab_1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5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f213038aab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1f213038aab_1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AR" sz="1500"/>
              <a:t>Demanda laboral en aumento: </a:t>
            </a:r>
            <a:r>
              <a:rPr lang="es-AR" sz="1500"/>
              <a:t>La demanda de profesionales en Ciencia de Datos e IA está creciendo rápidamente. Las empresas están buscando personas capaces de analizar grandes volúmenes de datos y extraer insights valiosos que puedan guiar la toma de decisiones, mejorar los productos y servicios, y personalizar la experiencia del cliente.</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b="1" lang="es-AR" sz="1500"/>
              <a:t>Toma de decisiones basada en datos:</a:t>
            </a:r>
            <a:r>
              <a:rPr lang="es-AR" sz="1500"/>
              <a:t> La capacidad de tomar decisiones informadas basadas en análisis de datos es crítica en el entorno empresarial actual. La capacitación en Ciencia de Datos e IA equipa a los individuos con las herramientas necesarias para interpretar y utilizar los datos de manera efectiva, lo que puede conducir a una mejor planificación estratégica y ventajas competitivas.</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b="1" lang="es-AR" sz="1500"/>
              <a:t>Innovación y competitividad:</a:t>
            </a:r>
            <a:r>
              <a:rPr lang="es-AR" sz="1500"/>
              <a:t> El conocimiento en IA y Ciencia de Datos es clave para la innovación en muchos campos, incluidos la salud, la finanzas, el transporte y más. Las organizaciones que pueden aplicar estas tecnologías de manera efectiva son capaces de innovar más rápido y mantenerse competitivas.</a:t>
            </a:r>
            <a:endParaRPr sz="1500"/>
          </a:p>
          <a:p>
            <a:pPr indent="0" lvl="0" marL="0" rtl="0" algn="l">
              <a:lnSpc>
                <a:spcPct val="100000"/>
              </a:lnSpc>
              <a:spcBef>
                <a:spcPts val="0"/>
              </a:spcBef>
              <a:spcAft>
                <a:spcPts val="0"/>
              </a:spcAft>
              <a:buClr>
                <a:schemeClr val="dk1"/>
              </a:buClr>
              <a:buSzPts val="1100"/>
              <a:buFont typeface="Arial"/>
              <a:buNone/>
            </a:pPr>
            <a:r>
              <a:t/>
            </a:r>
            <a:endParaRPr sz="1500"/>
          </a:p>
          <a:p>
            <a:pPr indent="0" lvl="0" marL="0" rtl="0" algn="l">
              <a:lnSpc>
                <a:spcPct val="100000"/>
              </a:lnSpc>
              <a:spcBef>
                <a:spcPts val="0"/>
              </a:spcBef>
              <a:spcAft>
                <a:spcPts val="0"/>
              </a:spcAft>
              <a:buClr>
                <a:schemeClr val="dk1"/>
              </a:buClr>
              <a:buSzPts val="1100"/>
              <a:buFont typeface="Arial"/>
              <a:buNone/>
            </a:pPr>
            <a:r>
              <a:rPr b="1" lang="es-AR" sz="1500"/>
              <a:t>Desarrollo personal y profesional:</a:t>
            </a:r>
            <a:r>
              <a:rPr lang="es-AR" sz="1500"/>
              <a:t> Para muchos profesionales, aprender sobre Ciencia de Datos e IA abre nuevas oportunidades de carrera y desarrollo personal. Este campo en constante evolución ofrece desafíos intelectuales y la posibilidad de trabajar en proyectos innovadores y de impacto.</a:t>
            </a:r>
            <a:endParaRPr sz="1500"/>
          </a:p>
          <a:p>
            <a:pPr indent="0" lvl="0" marL="0" rtl="0" algn="l">
              <a:lnSpc>
                <a:spcPct val="100000"/>
              </a:lnSpc>
              <a:spcBef>
                <a:spcPts val="0"/>
              </a:spcBef>
              <a:spcAft>
                <a:spcPts val="0"/>
              </a:spcAft>
              <a:buClr>
                <a:schemeClr val="dk1"/>
              </a:buClr>
              <a:buSzPts val="1100"/>
              <a:buFont typeface="Arial"/>
              <a:buNone/>
            </a:pPr>
            <a:r>
              <a:t/>
            </a:r>
            <a:endParaRPr sz="1500"/>
          </a:p>
          <a:p>
            <a:pPr indent="0" lvl="0" marL="0" rtl="0" algn="l">
              <a:lnSpc>
                <a:spcPct val="100000"/>
              </a:lnSpc>
              <a:spcBef>
                <a:spcPts val="0"/>
              </a:spcBef>
              <a:spcAft>
                <a:spcPts val="0"/>
              </a:spcAft>
              <a:buClr>
                <a:schemeClr val="dk1"/>
              </a:buClr>
              <a:buSzPts val="1100"/>
              <a:buFont typeface="Arial"/>
              <a:buNone/>
            </a:pPr>
            <a:r>
              <a:rPr b="1" lang="es-AR" sz="1500"/>
              <a:t>Contribución social y ética</a:t>
            </a:r>
            <a:r>
              <a:rPr lang="es-AR" sz="1500"/>
              <a:t>: Con el poder de la Ciencia de Datos y la IA viene la responsabilidad de usar estas herramientas de manera ética y para el bien social. La capacitación también puede abordar la importancia de consideraciones éticas y el impacto social de la tecnología, preparando a los individuos para usar la IA de manera responsable.</a:t>
            </a:r>
            <a:endParaRPr sz="15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f213038aab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1f213038aab_1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5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f213038aab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1f213038aab_1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AR" sz="1200">
                <a:solidFill>
                  <a:srgbClr val="0D0D0D"/>
                </a:solidFill>
                <a:highlight>
                  <a:srgbClr val="FFFFFF"/>
                </a:highlight>
                <a:latin typeface="Roboto"/>
                <a:ea typeface="Roboto"/>
                <a:cs typeface="Roboto"/>
                <a:sym typeface="Roboto"/>
              </a:rPr>
              <a:t>La Declaración de Montevideo sobre la Inteligencia Artificial y su impacto en América Latina, presentada durante el Encuentro Latinoamericano de Inteligencia Artificial KHIPU 2023 el 10 de marzo de 2023, tiene como objetivo principal instar a gobiernos y empresas a que los desarrollos de IA se pongan al servicio de las personas, reflejando las particularidades y problemáticas de América Latina. Esta declaración busca que más de 100 especialistas en la región promuevan que las tecnologías de inteligencia artificial estén al servicio del bien común, mejorando la calidad de vida de las personas y alineadas a los principios democráticos y de derechos humanos</a:t>
            </a:r>
            <a:endParaRPr sz="1200">
              <a:solidFill>
                <a:srgbClr val="0D0D0D"/>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s-AR" sz="1200">
                <a:solidFill>
                  <a:srgbClr val="0D0D0D"/>
                </a:solidFill>
                <a:highlight>
                  <a:srgbClr val="FFFFFF"/>
                </a:highlight>
                <a:latin typeface="Roboto"/>
                <a:ea typeface="Roboto"/>
                <a:cs typeface="Roboto"/>
                <a:sym typeface="Roboto"/>
              </a:rPr>
              <a:t>La declaración también aborda temas como la necesidad de minimizar el impacto ambiental de la IA, contemplar la diversidad cultural de la región en los diseños de IA, y fortalecer la soberanía de los países latinoamericanos en cuanto a cuestiones estratégicas y regulatorias de estas tecnologías. Se propone el desarrollo de criterios para calificar los riesgos de la IA de forma transparente y analizar y comunicar sus limitaciones, estableciendo un piso mínimo de consensos dentro de una comunidad diversa que incluye investigadores, desarrolladores y académicos enfocados en los aspectos éticos de estas tecnologías</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29f8f4157_0_1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1f29f8f4157_0_18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5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f213038aab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f213038aab_1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5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213038aab_1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f213038aab_1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5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f213038aab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1f213038aab_1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5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7" name="Shape 87"/>
        <p:cNvGrpSpPr/>
        <p:nvPr/>
      </p:nvGrpSpPr>
      <p:grpSpPr>
        <a:xfrm>
          <a:off x="0" y="0"/>
          <a:ext cx="0" cy="0"/>
          <a:chOff x="0" y="0"/>
          <a:chExt cx="0" cy="0"/>
        </a:xfrm>
      </p:grpSpPr>
      <p:sp>
        <p:nvSpPr>
          <p:cNvPr id="88" name="Google Shape;88;p14"/>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900"/>
              <a:buFont typeface="Oswald"/>
              <a:buNone/>
              <a:defRPr sz="6900">
                <a:latin typeface="Oswald"/>
                <a:ea typeface="Oswald"/>
                <a:cs typeface="Oswald"/>
                <a:sym typeface="Oswald"/>
              </a:defRPr>
            </a:lvl1pPr>
            <a:lvl2pPr lvl="1" algn="ctr">
              <a:lnSpc>
                <a:spcPct val="100000"/>
              </a:lnSpc>
              <a:spcBef>
                <a:spcPts val="0"/>
              </a:spcBef>
              <a:spcAft>
                <a:spcPts val="0"/>
              </a:spcAft>
              <a:buSzPts val="6900"/>
              <a:buFont typeface="Oswald"/>
              <a:buNone/>
              <a:defRPr sz="6900">
                <a:latin typeface="Oswald"/>
                <a:ea typeface="Oswald"/>
                <a:cs typeface="Oswald"/>
                <a:sym typeface="Oswald"/>
              </a:defRPr>
            </a:lvl2pPr>
            <a:lvl3pPr lvl="2" algn="ctr">
              <a:lnSpc>
                <a:spcPct val="100000"/>
              </a:lnSpc>
              <a:spcBef>
                <a:spcPts val="0"/>
              </a:spcBef>
              <a:spcAft>
                <a:spcPts val="0"/>
              </a:spcAft>
              <a:buSzPts val="6900"/>
              <a:buFont typeface="Oswald"/>
              <a:buNone/>
              <a:defRPr sz="6900">
                <a:latin typeface="Oswald"/>
                <a:ea typeface="Oswald"/>
                <a:cs typeface="Oswald"/>
                <a:sym typeface="Oswald"/>
              </a:defRPr>
            </a:lvl3pPr>
            <a:lvl4pPr lvl="3" algn="ctr">
              <a:lnSpc>
                <a:spcPct val="100000"/>
              </a:lnSpc>
              <a:spcBef>
                <a:spcPts val="0"/>
              </a:spcBef>
              <a:spcAft>
                <a:spcPts val="0"/>
              </a:spcAft>
              <a:buSzPts val="6900"/>
              <a:buFont typeface="Oswald"/>
              <a:buNone/>
              <a:defRPr sz="6900">
                <a:latin typeface="Oswald"/>
                <a:ea typeface="Oswald"/>
                <a:cs typeface="Oswald"/>
                <a:sym typeface="Oswald"/>
              </a:defRPr>
            </a:lvl4pPr>
            <a:lvl5pPr lvl="4" algn="ctr">
              <a:lnSpc>
                <a:spcPct val="100000"/>
              </a:lnSpc>
              <a:spcBef>
                <a:spcPts val="0"/>
              </a:spcBef>
              <a:spcAft>
                <a:spcPts val="0"/>
              </a:spcAft>
              <a:buSzPts val="6900"/>
              <a:buFont typeface="Oswald"/>
              <a:buNone/>
              <a:defRPr sz="6900">
                <a:latin typeface="Oswald"/>
                <a:ea typeface="Oswald"/>
                <a:cs typeface="Oswald"/>
                <a:sym typeface="Oswald"/>
              </a:defRPr>
            </a:lvl5pPr>
            <a:lvl6pPr lvl="5" algn="ctr">
              <a:lnSpc>
                <a:spcPct val="100000"/>
              </a:lnSpc>
              <a:spcBef>
                <a:spcPts val="0"/>
              </a:spcBef>
              <a:spcAft>
                <a:spcPts val="0"/>
              </a:spcAft>
              <a:buSzPts val="6900"/>
              <a:buFont typeface="Oswald"/>
              <a:buNone/>
              <a:defRPr sz="6900">
                <a:latin typeface="Oswald"/>
                <a:ea typeface="Oswald"/>
                <a:cs typeface="Oswald"/>
                <a:sym typeface="Oswald"/>
              </a:defRPr>
            </a:lvl6pPr>
            <a:lvl7pPr lvl="6" algn="ctr">
              <a:lnSpc>
                <a:spcPct val="100000"/>
              </a:lnSpc>
              <a:spcBef>
                <a:spcPts val="0"/>
              </a:spcBef>
              <a:spcAft>
                <a:spcPts val="0"/>
              </a:spcAft>
              <a:buSzPts val="6900"/>
              <a:buFont typeface="Oswald"/>
              <a:buNone/>
              <a:defRPr sz="6900">
                <a:latin typeface="Oswald"/>
                <a:ea typeface="Oswald"/>
                <a:cs typeface="Oswald"/>
                <a:sym typeface="Oswald"/>
              </a:defRPr>
            </a:lvl7pPr>
            <a:lvl8pPr lvl="7" algn="ctr">
              <a:lnSpc>
                <a:spcPct val="100000"/>
              </a:lnSpc>
              <a:spcBef>
                <a:spcPts val="0"/>
              </a:spcBef>
              <a:spcAft>
                <a:spcPts val="0"/>
              </a:spcAft>
              <a:buSzPts val="6900"/>
              <a:buFont typeface="Oswald"/>
              <a:buNone/>
              <a:defRPr sz="6900">
                <a:latin typeface="Oswald"/>
                <a:ea typeface="Oswald"/>
                <a:cs typeface="Oswald"/>
                <a:sym typeface="Oswald"/>
              </a:defRPr>
            </a:lvl8pPr>
            <a:lvl9pPr lvl="8" algn="ctr">
              <a:lnSpc>
                <a:spcPct val="100000"/>
              </a:lnSpc>
              <a:spcBef>
                <a:spcPts val="0"/>
              </a:spcBef>
              <a:spcAft>
                <a:spcPts val="0"/>
              </a:spcAft>
              <a:buSzPts val="6900"/>
              <a:buFont typeface="Oswald"/>
              <a:buNone/>
              <a:defRPr sz="6900">
                <a:latin typeface="Oswald"/>
                <a:ea typeface="Oswald"/>
                <a:cs typeface="Oswald"/>
                <a:sym typeface="Oswald"/>
              </a:defRPr>
            </a:lvl9pPr>
          </a:lstStyle>
          <a:p/>
        </p:txBody>
      </p:sp>
      <p:sp>
        <p:nvSpPr>
          <p:cNvPr id="89" name="Google Shape;89;p14"/>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Font typeface="Roboto"/>
              <a:buNone/>
              <a:defRPr sz="3700">
                <a:latin typeface="Roboto"/>
                <a:ea typeface="Roboto"/>
                <a:cs typeface="Roboto"/>
                <a:sym typeface="Roboto"/>
              </a:defRPr>
            </a:lvl1pPr>
            <a:lvl2pPr lvl="1" algn="ctr">
              <a:lnSpc>
                <a:spcPct val="100000"/>
              </a:lnSpc>
              <a:spcBef>
                <a:spcPts val="0"/>
              </a:spcBef>
              <a:spcAft>
                <a:spcPts val="0"/>
              </a:spcAft>
              <a:buSzPts val="3700"/>
              <a:buFont typeface="Roboto"/>
              <a:buNone/>
              <a:defRPr sz="3700">
                <a:latin typeface="Roboto"/>
                <a:ea typeface="Roboto"/>
                <a:cs typeface="Roboto"/>
                <a:sym typeface="Roboto"/>
              </a:defRPr>
            </a:lvl2pPr>
            <a:lvl3pPr lvl="2" algn="ctr">
              <a:lnSpc>
                <a:spcPct val="100000"/>
              </a:lnSpc>
              <a:spcBef>
                <a:spcPts val="0"/>
              </a:spcBef>
              <a:spcAft>
                <a:spcPts val="0"/>
              </a:spcAft>
              <a:buSzPts val="3700"/>
              <a:buFont typeface="Roboto"/>
              <a:buNone/>
              <a:defRPr sz="3700">
                <a:latin typeface="Roboto"/>
                <a:ea typeface="Roboto"/>
                <a:cs typeface="Roboto"/>
                <a:sym typeface="Roboto"/>
              </a:defRPr>
            </a:lvl3pPr>
            <a:lvl4pPr lvl="3" algn="ctr">
              <a:lnSpc>
                <a:spcPct val="100000"/>
              </a:lnSpc>
              <a:spcBef>
                <a:spcPts val="0"/>
              </a:spcBef>
              <a:spcAft>
                <a:spcPts val="0"/>
              </a:spcAft>
              <a:buSzPts val="3700"/>
              <a:buFont typeface="Roboto"/>
              <a:buNone/>
              <a:defRPr sz="3700">
                <a:latin typeface="Roboto"/>
                <a:ea typeface="Roboto"/>
                <a:cs typeface="Roboto"/>
                <a:sym typeface="Roboto"/>
              </a:defRPr>
            </a:lvl4pPr>
            <a:lvl5pPr lvl="4" algn="ctr">
              <a:lnSpc>
                <a:spcPct val="100000"/>
              </a:lnSpc>
              <a:spcBef>
                <a:spcPts val="0"/>
              </a:spcBef>
              <a:spcAft>
                <a:spcPts val="0"/>
              </a:spcAft>
              <a:buSzPts val="3700"/>
              <a:buFont typeface="Roboto"/>
              <a:buNone/>
              <a:defRPr sz="3700">
                <a:latin typeface="Roboto"/>
                <a:ea typeface="Roboto"/>
                <a:cs typeface="Roboto"/>
                <a:sym typeface="Roboto"/>
              </a:defRPr>
            </a:lvl5pPr>
            <a:lvl6pPr lvl="5" algn="ctr">
              <a:lnSpc>
                <a:spcPct val="100000"/>
              </a:lnSpc>
              <a:spcBef>
                <a:spcPts val="0"/>
              </a:spcBef>
              <a:spcAft>
                <a:spcPts val="0"/>
              </a:spcAft>
              <a:buSzPts val="3700"/>
              <a:buFont typeface="Roboto"/>
              <a:buNone/>
              <a:defRPr sz="3700">
                <a:latin typeface="Roboto"/>
                <a:ea typeface="Roboto"/>
                <a:cs typeface="Roboto"/>
                <a:sym typeface="Roboto"/>
              </a:defRPr>
            </a:lvl6pPr>
            <a:lvl7pPr lvl="6" algn="ctr">
              <a:lnSpc>
                <a:spcPct val="100000"/>
              </a:lnSpc>
              <a:spcBef>
                <a:spcPts val="0"/>
              </a:spcBef>
              <a:spcAft>
                <a:spcPts val="0"/>
              </a:spcAft>
              <a:buSzPts val="3700"/>
              <a:buFont typeface="Roboto"/>
              <a:buNone/>
              <a:defRPr sz="3700">
                <a:latin typeface="Roboto"/>
                <a:ea typeface="Roboto"/>
                <a:cs typeface="Roboto"/>
                <a:sym typeface="Roboto"/>
              </a:defRPr>
            </a:lvl7pPr>
            <a:lvl8pPr lvl="7" algn="ctr">
              <a:lnSpc>
                <a:spcPct val="100000"/>
              </a:lnSpc>
              <a:spcBef>
                <a:spcPts val="0"/>
              </a:spcBef>
              <a:spcAft>
                <a:spcPts val="0"/>
              </a:spcAft>
              <a:buSzPts val="3700"/>
              <a:buFont typeface="Roboto"/>
              <a:buNone/>
              <a:defRPr sz="3700">
                <a:latin typeface="Roboto"/>
                <a:ea typeface="Roboto"/>
                <a:cs typeface="Roboto"/>
                <a:sym typeface="Roboto"/>
              </a:defRPr>
            </a:lvl8pPr>
            <a:lvl9pPr lvl="8" algn="ctr">
              <a:lnSpc>
                <a:spcPct val="100000"/>
              </a:lnSpc>
              <a:spcBef>
                <a:spcPts val="0"/>
              </a:spcBef>
              <a:spcAft>
                <a:spcPts val="0"/>
              </a:spcAft>
              <a:buSzPts val="3700"/>
              <a:buFont typeface="Roboto"/>
              <a:buNone/>
              <a:defRPr sz="3700">
                <a:latin typeface="Roboto"/>
                <a:ea typeface="Roboto"/>
                <a:cs typeface="Roboto"/>
                <a:sym typeface="Roboto"/>
              </a:defRPr>
            </a:lvl9pPr>
          </a:lstStyle>
          <a:p/>
        </p:txBody>
      </p:sp>
      <p:sp>
        <p:nvSpPr>
          <p:cNvPr id="90" name="Google Shape;90;p1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p1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Font typeface="Oswald"/>
              <a:buNone/>
              <a:defRPr>
                <a:latin typeface="Oswald"/>
                <a:ea typeface="Oswald"/>
                <a:cs typeface="Oswald"/>
                <a:sym typeface="Oswald"/>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93" name="Google Shape;93;p15"/>
          <p:cNvSpPr txBox="1"/>
          <p:nvPr>
            <p:ph idx="1" type="body"/>
          </p:nvPr>
        </p:nvSpPr>
        <p:spPr>
          <a:xfrm>
            <a:off x="415650" y="1422821"/>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Font typeface="Nunito"/>
              <a:buChar char="●"/>
              <a:defRPr>
                <a:latin typeface="Nunito"/>
                <a:ea typeface="Nunito"/>
                <a:cs typeface="Nunito"/>
                <a:sym typeface="Nunito"/>
              </a:defRPr>
            </a:lvl1pPr>
            <a:lvl2pPr indent="-349250" lvl="1" marL="914400" algn="l">
              <a:lnSpc>
                <a:spcPct val="115000"/>
              </a:lnSpc>
              <a:spcBef>
                <a:spcPts val="2100"/>
              </a:spcBef>
              <a:spcAft>
                <a:spcPts val="0"/>
              </a:spcAft>
              <a:buSzPts val="1900"/>
              <a:buFont typeface="Nunito"/>
              <a:buChar char="○"/>
              <a:defRPr>
                <a:latin typeface="Nunito"/>
                <a:ea typeface="Nunito"/>
                <a:cs typeface="Nunito"/>
                <a:sym typeface="Nunito"/>
              </a:defRPr>
            </a:lvl2pPr>
            <a:lvl3pPr indent="-349250" lvl="2" marL="1371600" algn="l">
              <a:lnSpc>
                <a:spcPct val="115000"/>
              </a:lnSpc>
              <a:spcBef>
                <a:spcPts val="2100"/>
              </a:spcBef>
              <a:spcAft>
                <a:spcPts val="0"/>
              </a:spcAft>
              <a:buSzPts val="1900"/>
              <a:buFont typeface="Nunito"/>
              <a:buChar char="■"/>
              <a:defRPr>
                <a:latin typeface="Nunito"/>
                <a:ea typeface="Nunito"/>
                <a:cs typeface="Nunito"/>
                <a:sym typeface="Nunito"/>
              </a:defRPr>
            </a:lvl3pPr>
            <a:lvl4pPr indent="-349250" lvl="3" marL="1828800" algn="l">
              <a:lnSpc>
                <a:spcPct val="115000"/>
              </a:lnSpc>
              <a:spcBef>
                <a:spcPts val="2100"/>
              </a:spcBef>
              <a:spcAft>
                <a:spcPts val="0"/>
              </a:spcAft>
              <a:buSzPts val="1900"/>
              <a:buFont typeface="Nunito"/>
              <a:buChar char="●"/>
              <a:defRPr>
                <a:latin typeface="Nunito"/>
                <a:ea typeface="Nunito"/>
                <a:cs typeface="Nunito"/>
                <a:sym typeface="Nunito"/>
              </a:defRPr>
            </a:lvl4pPr>
            <a:lvl5pPr indent="-349250" lvl="4" marL="2286000" algn="l">
              <a:lnSpc>
                <a:spcPct val="115000"/>
              </a:lnSpc>
              <a:spcBef>
                <a:spcPts val="2100"/>
              </a:spcBef>
              <a:spcAft>
                <a:spcPts val="0"/>
              </a:spcAft>
              <a:buSzPts val="1900"/>
              <a:buFont typeface="Nunito"/>
              <a:buChar char="○"/>
              <a:defRPr>
                <a:latin typeface="Nunito"/>
                <a:ea typeface="Nunito"/>
                <a:cs typeface="Nunito"/>
                <a:sym typeface="Nunito"/>
              </a:defRPr>
            </a:lvl5pPr>
            <a:lvl6pPr indent="-349250" lvl="5" marL="2743200" algn="l">
              <a:lnSpc>
                <a:spcPct val="115000"/>
              </a:lnSpc>
              <a:spcBef>
                <a:spcPts val="2100"/>
              </a:spcBef>
              <a:spcAft>
                <a:spcPts val="0"/>
              </a:spcAft>
              <a:buSzPts val="1900"/>
              <a:buFont typeface="Nunito"/>
              <a:buChar char="■"/>
              <a:defRPr>
                <a:latin typeface="Nunito"/>
                <a:ea typeface="Nunito"/>
                <a:cs typeface="Nunito"/>
                <a:sym typeface="Nunito"/>
              </a:defRPr>
            </a:lvl6pPr>
            <a:lvl7pPr indent="-349250" lvl="6" marL="3200400" algn="l">
              <a:lnSpc>
                <a:spcPct val="115000"/>
              </a:lnSpc>
              <a:spcBef>
                <a:spcPts val="2100"/>
              </a:spcBef>
              <a:spcAft>
                <a:spcPts val="0"/>
              </a:spcAft>
              <a:buSzPts val="1900"/>
              <a:buFont typeface="Nunito"/>
              <a:buChar char="●"/>
              <a:defRPr>
                <a:latin typeface="Nunito"/>
                <a:ea typeface="Nunito"/>
                <a:cs typeface="Nunito"/>
                <a:sym typeface="Nunito"/>
              </a:defRPr>
            </a:lvl7pPr>
            <a:lvl8pPr indent="-349250" lvl="7" marL="3657600" algn="l">
              <a:lnSpc>
                <a:spcPct val="115000"/>
              </a:lnSpc>
              <a:spcBef>
                <a:spcPts val="2100"/>
              </a:spcBef>
              <a:spcAft>
                <a:spcPts val="0"/>
              </a:spcAft>
              <a:buSzPts val="1900"/>
              <a:buFont typeface="Nunito"/>
              <a:buChar char="○"/>
              <a:defRPr>
                <a:latin typeface="Nunito"/>
                <a:ea typeface="Nunito"/>
                <a:cs typeface="Nunito"/>
                <a:sym typeface="Nunito"/>
              </a:defRPr>
            </a:lvl8pPr>
            <a:lvl9pPr indent="-349250" lvl="8" marL="4114800" algn="l">
              <a:lnSpc>
                <a:spcPct val="115000"/>
              </a:lnSpc>
              <a:spcBef>
                <a:spcPts val="2100"/>
              </a:spcBef>
              <a:spcAft>
                <a:spcPts val="2100"/>
              </a:spcAft>
              <a:buSzPts val="1900"/>
              <a:buFont typeface="Nunito"/>
              <a:buChar char="■"/>
              <a:defRPr>
                <a:latin typeface="Nunito"/>
                <a:ea typeface="Nunito"/>
                <a:cs typeface="Nunito"/>
                <a:sym typeface="Nunito"/>
              </a:defRPr>
            </a:lvl9pPr>
          </a:lstStyle>
          <a:p/>
        </p:txBody>
      </p:sp>
      <p:sp>
        <p:nvSpPr>
          <p:cNvPr id="94" name="Google Shape;94;p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95" name="Shape 95"/>
        <p:cNvGrpSpPr/>
        <p:nvPr/>
      </p:nvGrpSpPr>
      <p:grpSpPr>
        <a:xfrm>
          <a:off x="0" y="0"/>
          <a:ext cx="0" cy="0"/>
          <a:chOff x="0" y="0"/>
          <a:chExt cx="0" cy="0"/>
        </a:xfrm>
      </p:grpSpPr>
      <p:sp>
        <p:nvSpPr>
          <p:cNvPr id="96" name="Google Shape;96;p16"/>
          <p:cNvSpPr txBox="1"/>
          <p:nvPr>
            <p:ph type="title"/>
          </p:nvPr>
        </p:nvSpPr>
        <p:spPr>
          <a:xfrm>
            <a:off x="304800" y="0"/>
            <a:ext cx="11582400" cy="1066800"/>
          </a:xfrm>
          <a:prstGeom prst="rect">
            <a:avLst/>
          </a:prstGeom>
          <a:noFill/>
          <a:ln>
            <a:noFill/>
          </a:ln>
        </p:spPr>
        <p:txBody>
          <a:bodyPr anchorCtr="0" anchor="ctr" bIns="60925" lIns="121900" spcFirstLastPara="1" rIns="121900" wrap="square" tIns="60925">
            <a:noAutofit/>
          </a:bodyPr>
          <a:lstStyle>
            <a:lvl1pPr lvl="0" algn="ctr">
              <a:lnSpc>
                <a:spcPct val="100000"/>
              </a:lnSpc>
              <a:spcBef>
                <a:spcPts val="0"/>
              </a:spcBef>
              <a:spcAft>
                <a:spcPts val="0"/>
              </a:spcAft>
              <a:buSzPts val="3700"/>
              <a:buNone/>
              <a:defRPr/>
            </a:lvl1pPr>
            <a:lvl2pPr lvl="1" algn="ctr">
              <a:lnSpc>
                <a:spcPct val="100000"/>
              </a:lnSpc>
              <a:spcBef>
                <a:spcPts val="0"/>
              </a:spcBef>
              <a:spcAft>
                <a:spcPts val="0"/>
              </a:spcAft>
              <a:buSzPts val="3700"/>
              <a:buNone/>
              <a:defRPr/>
            </a:lvl2pPr>
            <a:lvl3pPr lvl="2" algn="ctr">
              <a:lnSpc>
                <a:spcPct val="100000"/>
              </a:lnSpc>
              <a:spcBef>
                <a:spcPts val="0"/>
              </a:spcBef>
              <a:spcAft>
                <a:spcPts val="0"/>
              </a:spcAft>
              <a:buSzPts val="3700"/>
              <a:buNone/>
              <a:defRPr/>
            </a:lvl3pPr>
            <a:lvl4pPr lvl="3" algn="ctr">
              <a:lnSpc>
                <a:spcPct val="100000"/>
              </a:lnSpc>
              <a:spcBef>
                <a:spcPts val="0"/>
              </a:spcBef>
              <a:spcAft>
                <a:spcPts val="0"/>
              </a:spcAft>
              <a:buSzPts val="3700"/>
              <a:buNone/>
              <a:defRPr/>
            </a:lvl4pPr>
            <a:lvl5pPr lvl="4" algn="ctr">
              <a:lnSpc>
                <a:spcPct val="100000"/>
              </a:lnSpc>
              <a:spcBef>
                <a:spcPts val="0"/>
              </a:spcBef>
              <a:spcAft>
                <a:spcPts val="0"/>
              </a:spcAft>
              <a:buSzPts val="3700"/>
              <a:buNone/>
              <a:defRPr/>
            </a:lvl5pPr>
            <a:lvl6pPr lvl="5" algn="ctr">
              <a:lnSpc>
                <a:spcPct val="100000"/>
              </a:lnSpc>
              <a:spcBef>
                <a:spcPts val="0"/>
              </a:spcBef>
              <a:spcAft>
                <a:spcPts val="0"/>
              </a:spcAft>
              <a:buSzPts val="3700"/>
              <a:buNone/>
              <a:defRPr/>
            </a:lvl6pPr>
            <a:lvl7pPr lvl="6" algn="ctr">
              <a:lnSpc>
                <a:spcPct val="100000"/>
              </a:lnSpc>
              <a:spcBef>
                <a:spcPts val="0"/>
              </a:spcBef>
              <a:spcAft>
                <a:spcPts val="0"/>
              </a:spcAft>
              <a:buSzPts val="3700"/>
              <a:buNone/>
              <a:defRPr/>
            </a:lvl7pPr>
            <a:lvl8pPr lvl="7" algn="ctr">
              <a:lnSpc>
                <a:spcPct val="100000"/>
              </a:lnSpc>
              <a:spcBef>
                <a:spcPts val="0"/>
              </a:spcBef>
              <a:spcAft>
                <a:spcPts val="0"/>
              </a:spcAft>
              <a:buSzPts val="3700"/>
              <a:buNone/>
              <a:defRPr/>
            </a:lvl8pPr>
            <a:lvl9pPr lvl="8" algn="ctr">
              <a:lnSpc>
                <a:spcPct val="100000"/>
              </a:lnSpc>
              <a:spcBef>
                <a:spcPts val="0"/>
              </a:spcBef>
              <a:spcAft>
                <a:spcPts val="0"/>
              </a:spcAft>
              <a:buSzPts val="3700"/>
              <a:buNone/>
              <a:defRPr/>
            </a:lvl9pPr>
          </a:lstStyle>
          <a:p/>
        </p:txBody>
      </p:sp>
      <p:sp>
        <p:nvSpPr>
          <p:cNvPr id="97" name="Google Shape;97;p16"/>
          <p:cNvSpPr txBox="1"/>
          <p:nvPr>
            <p:ph idx="1" type="body"/>
          </p:nvPr>
        </p:nvSpPr>
        <p:spPr>
          <a:xfrm>
            <a:off x="304800" y="1066800"/>
            <a:ext cx="11582400" cy="5410500"/>
          </a:xfrm>
          <a:prstGeom prst="rect">
            <a:avLst/>
          </a:prstGeom>
          <a:noFill/>
          <a:ln>
            <a:noFill/>
          </a:ln>
        </p:spPr>
        <p:txBody>
          <a:bodyPr anchorCtr="0" anchor="t" bIns="60925" lIns="121900" spcFirstLastPara="1" rIns="121900" wrap="square" tIns="60925">
            <a:noAutofit/>
          </a:bodyPr>
          <a:lstStyle>
            <a:lvl1pPr indent="-431800" lvl="0" marL="457200" algn="l">
              <a:lnSpc>
                <a:spcPct val="115000"/>
              </a:lnSpc>
              <a:spcBef>
                <a:spcPts val="600"/>
              </a:spcBef>
              <a:spcAft>
                <a:spcPts val="0"/>
              </a:spcAft>
              <a:buClr>
                <a:schemeClr val="dk1"/>
              </a:buClr>
              <a:buSzPts val="3200"/>
              <a:buFont typeface="Arial"/>
              <a:buChar char="●"/>
              <a:defRPr>
                <a:solidFill>
                  <a:schemeClr val="dk1"/>
                </a:solidFill>
              </a:defRPr>
            </a:lvl1pPr>
            <a:lvl2pPr indent="-381000" lvl="1" marL="914400" algn="l">
              <a:lnSpc>
                <a:spcPct val="115000"/>
              </a:lnSpc>
              <a:spcBef>
                <a:spcPts val="500"/>
              </a:spcBef>
              <a:spcAft>
                <a:spcPts val="0"/>
              </a:spcAft>
              <a:buClr>
                <a:schemeClr val="dk1"/>
              </a:buClr>
              <a:buSzPts val="2400"/>
              <a:buChar char="○"/>
              <a:defRPr/>
            </a:lvl2pPr>
            <a:lvl3pPr indent="-381000" lvl="2" marL="1371600" algn="l">
              <a:lnSpc>
                <a:spcPct val="115000"/>
              </a:lnSpc>
              <a:spcBef>
                <a:spcPts val="500"/>
              </a:spcBef>
              <a:spcAft>
                <a:spcPts val="0"/>
              </a:spcAft>
              <a:buClr>
                <a:schemeClr val="dk1"/>
              </a:buClr>
              <a:buSzPts val="2400"/>
              <a:buChar char="■"/>
              <a:defRPr/>
            </a:lvl3pPr>
            <a:lvl4pPr indent="-381000" lvl="3" marL="1828800" algn="l">
              <a:lnSpc>
                <a:spcPct val="115000"/>
              </a:lnSpc>
              <a:spcBef>
                <a:spcPts val="500"/>
              </a:spcBef>
              <a:spcAft>
                <a:spcPts val="0"/>
              </a:spcAft>
              <a:buClr>
                <a:schemeClr val="dk1"/>
              </a:buClr>
              <a:buSzPts val="2400"/>
              <a:buChar char="●"/>
              <a:defRPr/>
            </a:lvl4pPr>
            <a:lvl5pPr indent="-381000" lvl="4" marL="2286000" algn="l">
              <a:lnSpc>
                <a:spcPct val="115000"/>
              </a:lnSpc>
              <a:spcBef>
                <a:spcPts val="500"/>
              </a:spcBef>
              <a:spcAft>
                <a:spcPts val="0"/>
              </a:spcAft>
              <a:buClr>
                <a:schemeClr val="dk1"/>
              </a:buClr>
              <a:buSzPts val="2400"/>
              <a:buChar char="○"/>
              <a:defRPr/>
            </a:lvl5pPr>
            <a:lvl6pPr indent="-381000" lvl="5" marL="2743200" algn="l">
              <a:lnSpc>
                <a:spcPct val="115000"/>
              </a:lnSpc>
              <a:spcBef>
                <a:spcPts val="500"/>
              </a:spcBef>
              <a:spcAft>
                <a:spcPts val="0"/>
              </a:spcAft>
              <a:buClr>
                <a:schemeClr val="lt1"/>
              </a:buClr>
              <a:buSzPts val="2400"/>
              <a:buChar char="■"/>
              <a:defRPr/>
            </a:lvl6pPr>
            <a:lvl7pPr indent="-381000" lvl="6" marL="3200400" algn="l">
              <a:lnSpc>
                <a:spcPct val="115000"/>
              </a:lnSpc>
              <a:spcBef>
                <a:spcPts val="500"/>
              </a:spcBef>
              <a:spcAft>
                <a:spcPts val="0"/>
              </a:spcAft>
              <a:buClr>
                <a:schemeClr val="lt1"/>
              </a:buClr>
              <a:buSzPts val="2400"/>
              <a:buChar char="●"/>
              <a:defRPr/>
            </a:lvl7pPr>
            <a:lvl8pPr indent="-381000" lvl="7" marL="3657600" algn="l">
              <a:lnSpc>
                <a:spcPct val="115000"/>
              </a:lnSpc>
              <a:spcBef>
                <a:spcPts val="500"/>
              </a:spcBef>
              <a:spcAft>
                <a:spcPts val="0"/>
              </a:spcAft>
              <a:buClr>
                <a:schemeClr val="lt1"/>
              </a:buClr>
              <a:buSzPts val="2400"/>
              <a:buChar char="○"/>
              <a:defRPr/>
            </a:lvl8pPr>
            <a:lvl9pPr indent="-381000" lvl="8" marL="4114800" algn="l">
              <a:lnSpc>
                <a:spcPct val="115000"/>
              </a:lnSpc>
              <a:spcBef>
                <a:spcPts val="500"/>
              </a:spcBef>
              <a:spcAft>
                <a:spcPts val="0"/>
              </a:spcAft>
              <a:buClr>
                <a:schemeClr val="lt1"/>
              </a:buClr>
              <a:buSzPts val="2400"/>
              <a:buChar char="■"/>
              <a:defRPr/>
            </a:lvl9pPr>
          </a:lstStyle>
          <a:p/>
        </p:txBody>
      </p:sp>
      <p:sp>
        <p:nvSpPr>
          <p:cNvPr id="98" name="Google Shape;98;p16"/>
          <p:cNvSpPr txBox="1"/>
          <p:nvPr>
            <p:ph idx="12" type="sldNum"/>
          </p:nvPr>
        </p:nvSpPr>
        <p:spPr>
          <a:xfrm>
            <a:off x="9245600" y="6553200"/>
            <a:ext cx="2844900" cy="244500"/>
          </a:xfrm>
          <a:prstGeom prst="rect">
            <a:avLst/>
          </a:prstGeom>
          <a:noFill/>
          <a:ln>
            <a:noFill/>
          </a:ln>
        </p:spPr>
        <p:txBody>
          <a:bodyPr anchorCtr="0" anchor="t" bIns="60925" lIns="121900" spcFirstLastPara="1" rIns="121900" wrap="square" tIns="60925">
            <a:noAutofit/>
          </a:bodyPr>
          <a:lstStyle>
            <a:lvl1pPr indent="0" lvl="0" marL="0" marR="0" algn="r">
              <a:lnSpc>
                <a:spcPct val="100000"/>
              </a:lnSpc>
              <a:spcBef>
                <a:spcPts val="0"/>
              </a:spcBef>
              <a:spcAft>
                <a:spcPts val="0"/>
              </a:spcAft>
              <a:buClr>
                <a:schemeClr val="lt1"/>
              </a:buClr>
              <a:buSzPts val="1300"/>
              <a:buFont typeface="Arial"/>
              <a:buNone/>
              <a:defRPr b="1"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300"/>
              <a:buFont typeface="Arial"/>
              <a:buNone/>
              <a:defRPr b="1"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300"/>
              <a:buFont typeface="Arial"/>
              <a:buNone/>
              <a:defRPr b="1"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300"/>
              <a:buFont typeface="Arial"/>
              <a:buNone/>
              <a:defRPr b="1"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300"/>
              <a:buFont typeface="Arial"/>
              <a:buNone/>
              <a:defRPr b="1"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300"/>
              <a:buFont typeface="Arial"/>
              <a:buNone/>
              <a:defRPr b="1"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300"/>
              <a:buFont typeface="Arial"/>
              <a:buNone/>
              <a:defRPr b="1"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300"/>
              <a:buFont typeface="Arial"/>
              <a:buNone/>
              <a:defRPr b="1"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300"/>
              <a:buFont typeface="Arial"/>
              <a:buNone/>
              <a:defRPr b="1"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99" name="Shape 99"/>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1">
    <p:spTree>
      <p:nvGrpSpPr>
        <p:cNvPr id="100" name="Shape 100"/>
        <p:cNvGrpSpPr/>
        <p:nvPr/>
      </p:nvGrpSpPr>
      <p:grpSpPr>
        <a:xfrm>
          <a:off x="0" y="0"/>
          <a:ext cx="0" cy="0"/>
          <a:chOff x="0" y="0"/>
          <a:chExt cx="0" cy="0"/>
        </a:xfrm>
      </p:grpSpPr>
      <p:sp>
        <p:nvSpPr>
          <p:cNvPr id="101" name="Google Shape;101;p1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spTree>
      <p:nvGrpSpPr>
        <p:cNvPr id="102" name="Shape 102"/>
        <p:cNvGrpSpPr/>
        <p:nvPr/>
      </p:nvGrpSpPr>
      <p:grpSpPr>
        <a:xfrm>
          <a:off x="0" y="0"/>
          <a:ext cx="0" cy="0"/>
          <a:chOff x="0" y="0"/>
          <a:chExt cx="0" cy="0"/>
        </a:xfrm>
      </p:grpSpPr>
      <p:sp>
        <p:nvSpPr>
          <p:cNvPr id="103" name="Google Shape;103;p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4" name="Shape 104"/>
        <p:cNvGrpSpPr/>
        <p:nvPr/>
      </p:nvGrpSpPr>
      <p:grpSpPr>
        <a:xfrm>
          <a:off x="0" y="0"/>
          <a:ext cx="0" cy="0"/>
          <a:chOff x="0" y="0"/>
          <a:chExt cx="0" cy="0"/>
        </a:xfrm>
      </p:grpSpPr>
      <p:sp>
        <p:nvSpPr>
          <p:cNvPr id="105" name="Google Shape;105;p20"/>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Font typeface="Oswald"/>
              <a:buNone/>
              <a:defRPr sz="4800">
                <a:latin typeface="Oswald"/>
                <a:ea typeface="Oswald"/>
                <a:cs typeface="Oswald"/>
                <a:sym typeface="Oswald"/>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6" name="Google Shape;106;p2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7" name="Shape 107"/>
        <p:cNvGrpSpPr/>
        <p:nvPr/>
      </p:nvGrpSpPr>
      <p:grpSpPr>
        <a:xfrm>
          <a:off x="0" y="0"/>
          <a:ext cx="0" cy="0"/>
          <a:chOff x="0" y="0"/>
          <a:chExt cx="0" cy="0"/>
        </a:xfrm>
      </p:grpSpPr>
      <p:sp>
        <p:nvSpPr>
          <p:cNvPr id="108" name="Google Shape;108;p2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09" name="Google Shape;109;p2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0" name="Shape 110"/>
        <p:cNvGrpSpPr/>
        <p:nvPr/>
      </p:nvGrpSpPr>
      <p:grpSpPr>
        <a:xfrm>
          <a:off x="0" y="0"/>
          <a:ext cx="0" cy="0"/>
          <a:chOff x="0" y="0"/>
          <a:chExt cx="0" cy="0"/>
        </a:xfrm>
      </p:grpSpPr>
      <p:sp>
        <p:nvSpPr>
          <p:cNvPr id="111" name="Google Shape;111;p22"/>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112" name="Google Shape;112;p2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3" name="Shape 113"/>
        <p:cNvGrpSpPr/>
        <p:nvPr/>
      </p:nvGrpSpPr>
      <p:grpSpPr>
        <a:xfrm>
          <a:off x="0" y="0"/>
          <a:ext cx="0" cy="0"/>
          <a:chOff x="0" y="0"/>
          <a:chExt cx="0" cy="0"/>
        </a:xfrm>
      </p:grpSpPr>
      <p:sp>
        <p:nvSpPr>
          <p:cNvPr id="114" name="Google Shape;114;p23"/>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3"/>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16" name="Google Shape;116;p23"/>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7" name="Google Shape;117;p23"/>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18" name="Google Shape;118;p2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24"/>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400"/>
              <a:buNone/>
              <a:defRPr/>
            </a:lvl1pPr>
          </a:lstStyle>
          <a:p/>
        </p:txBody>
      </p:sp>
      <p:sp>
        <p:nvSpPr>
          <p:cNvPr id="121" name="Google Shape;121;p2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2" name="Shape 122"/>
        <p:cNvGrpSpPr/>
        <p:nvPr/>
      </p:nvGrpSpPr>
      <p:grpSpPr>
        <a:xfrm>
          <a:off x="0" y="0"/>
          <a:ext cx="0" cy="0"/>
          <a:chOff x="0" y="0"/>
          <a:chExt cx="0" cy="0"/>
        </a:xfrm>
      </p:grpSpPr>
      <p:sp>
        <p:nvSpPr>
          <p:cNvPr id="123" name="Google Shape;123;p25"/>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124" name="Google Shape;124;p25"/>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125" name="Google Shape;125;p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6" name="Shape 126"/>
        <p:cNvGrpSpPr/>
        <p:nvPr/>
      </p:nvGrpSpPr>
      <p:grpSpPr>
        <a:xfrm>
          <a:off x="0" y="0"/>
          <a:ext cx="0" cy="0"/>
          <a:chOff x="0" y="0"/>
          <a:chExt cx="0" cy="0"/>
        </a:xfrm>
      </p:grpSpPr>
      <p:sp>
        <p:nvSpPr>
          <p:cNvPr id="127" name="Google Shape;127;p2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8" name="Shape 128"/>
        <p:cNvGrpSpPr/>
        <p:nvPr/>
      </p:nvGrpSpPr>
      <p:grpSpPr>
        <a:xfrm>
          <a:off x="0" y="0"/>
          <a:ext cx="0" cy="0"/>
          <a:chOff x="0" y="0"/>
          <a:chExt cx="0" cy="0"/>
        </a:xfrm>
      </p:grpSpPr>
      <p:sp>
        <p:nvSpPr>
          <p:cNvPr id="129" name="Google Shape;129;p27"/>
          <p:cNvSpPr txBox="1"/>
          <p:nvPr>
            <p:ph type="title"/>
          </p:nvPr>
        </p:nvSpPr>
        <p:spPr>
          <a:xfrm>
            <a:off x="0" y="0"/>
            <a:ext cx="3999900" cy="3000000"/>
          </a:xfrm>
          <a:prstGeom prst="rect">
            <a:avLst/>
          </a:prstGeom>
          <a:noFill/>
          <a:ln>
            <a:noFill/>
          </a:ln>
        </p:spPr>
        <p:txBody>
          <a:bodyPr anchorCtr="0" anchor="t" bIns="60925" lIns="121900" spcFirstLastPara="1" rIns="121900" wrap="square" tIns="60925">
            <a:noAutofit/>
          </a:bodyPr>
          <a:lstStyle>
            <a:lvl1pPr lvl="0" marR="0" algn="ctr">
              <a:lnSpc>
                <a:spcPct val="100000"/>
              </a:lnSpc>
              <a:spcBef>
                <a:spcPts val="0"/>
              </a:spcBef>
              <a:spcAft>
                <a:spcPts val="0"/>
              </a:spcAft>
              <a:buSzPts val="3700"/>
              <a:buNone/>
              <a:defRPr b="0" i="0" sz="5900" u="none" cap="none" strike="noStrike">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SzPts val="3700"/>
              <a:buNone/>
              <a:defRPr b="0" i="0" sz="5900" u="sng" cap="none" strike="noStrike">
                <a:solidFill>
                  <a:schemeClr val="lt1"/>
                </a:solidFill>
                <a:latin typeface="Times New Roman"/>
                <a:ea typeface="Times New Roman"/>
                <a:cs typeface="Times New Roman"/>
                <a:sym typeface="Times New Roman"/>
              </a:defRPr>
            </a:lvl2pPr>
            <a:lvl3pPr lvl="2" marR="0" algn="ctr">
              <a:lnSpc>
                <a:spcPct val="100000"/>
              </a:lnSpc>
              <a:spcBef>
                <a:spcPts val="0"/>
              </a:spcBef>
              <a:spcAft>
                <a:spcPts val="0"/>
              </a:spcAft>
              <a:buSzPts val="3700"/>
              <a:buNone/>
              <a:defRPr b="0" i="0" sz="5900" u="sng" cap="none" strike="noStrike">
                <a:solidFill>
                  <a:schemeClr val="lt1"/>
                </a:solidFill>
                <a:latin typeface="Times New Roman"/>
                <a:ea typeface="Times New Roman"/>
                <a:cs typeface="Times New Roman"/>
                <a:sym typeface="Times New Roman"/>
              </a:defRPr>
            </a:lvl3pPr>
            <a:lvl4pPr lvl="3" marR="0" algn="ctr">
              <a:lnSpc>
                <a:spcPct val="100000"/>
              </a:lnSpc>
              <a:spcBef>
                <a:spcPts val="0"/>
              </a:spcBef>
              <a:spcAft>
                <a:spcPts val="0"/>
              </a:spcAft>
              <a:buSzPts val="3700"/>
              <a:buNone/>
              <a:defRPr b="0" i="0" sz="5900" u="sng" cap="none" strike="noStrike">
                <a:solidFill>
                  <a:schemeClr val="lt1"/>
                </a:solidFill>
                <a:latin typeface="Times New Roman"/>
                <a:ea typeface="Times New Roman"/>
                <a:cs typeface="Times New Roman"/>
                <a:sym typeface="Times New Roman"/>
              </a:defRPr>
            </a:lvl4pPr>
            <a:lvl5pPr lvl="4" marR="0" algn="ctr">
              <a:lnSpc>
                <a:spcPct val="100000"/>
              </a:lnSpc>
              <a:spcBef>
                <a:spcPts val="0"/>
              </a:spcBef>
              <a:spcAft>
                <a:spcPts val="0"/>
              </a:spcAft>
              <a:buSzPts val="3700"/>
              <a:buNone/>
              <a:defRPr b="0" i="0" sz="5900" u="sng" cap="none" strike="noStrike">
                <a:solidFill>
                  <a:schemeClr val="lt1"/>
                </a:solidFill>
                <a:latin typeface="Times New Roman"/>
                <a:ea typeface="Times New Roman"/>
                <a:cs typeface="Times New Roman"/>
                <a:sym typeface="Times New Roman"/>
              </a:defRPr>
            </a:lvl5pPr>
            <a:lvl6pPr lvl="5" marR="0" algn="ctr">
              <a:lnSpc>
                <a:spcPct val="100000"/>
              </a:lnSpc>
              <a:spcBef>
                <a:spcPts val="0"/>
              </a:spcBef>
              <a:spcAft>
                <a:spcPts val="0"/>
              </a:spcAft>
              <a:buSzPts val="3700"/>
              <a:buNone/>
              <a:defRPr b="0" i="0" sz="5900" u="sng" cap="none" strike="noStrike">
                <a:solidFill>
                  <a:schemeClr val="lt1"/>
                </a:solidFill>
                <a:latin typeface="Times New Roman"/>
                <a:ea typeface="Times New Roman"/>
                <a:cs typeface="Times New Roman"/>
                <a:sym typeface="Times New Roman"/>
              </a:defRPr>
            </a:lvl6pPr>
            <a:lvl7pPr lvl="6" marR="0" algn="ctr">
              <a:lnSpc>
                <a:spcPct val="100000"/>
              </a:lnSpc>
              <a:spcBef>
                <a:spcPts val="0"/>
              </a:spcBef>
              <a:spcAft>
                <a:spcPts val="0"/>
              </a:spcAft>
              <a:buSzPts val="3700"/>
              <a:buNone/>
              <a:defRPr b="0" i="0" sz="5900" u="sng" cap="none" strike="noStrike">
                <a:solidFill>
                  <a:schemeClr val="lt1"/>
                </a:solidFill>
                <a:latin typeface="Times New Roman"/>
                <a:ea typeface="Times New Roman"/>
                <a:cs typeface="Times New Roman"/>
                <a:sym typeface="Times New Roman"/>
              </a:defRPr>
            </a:lvl7pPr>
            <a:lvl8pPr lvl="7" marR="0" algn="ctr">
              <a:lnSpc>
                <a:spcPct val="100000"/>
              </a:lnSpc>
              <a:spcBef>
                <a:spcPts val="0"/>
              </a:spcBef>
              <a:spcAft>
                <a:spcPts val="0"/>
              </a:spcAft>
              <a:buSzPts val="3700"/>
              <a:buNone/>
              <a:defRPr b="0" i="0" sz="5900" u="sng" cap="none" strike="noStrike">
                <a:solidFill>
                  <a:schemeClr val="lt1"/>
                </a:solidFill>
                <a:latin typeface="Times New Roman"/>
                <a:ea typeface="Times New Roman"/>
                <a:cs typeface="Times New Roman"/>
                <a:sym typeface="Times New Roman"/>
              </a:defRPr>
            </a:lvl8pPr>
            <a:lvl9pPr lvl="8" marR="0" algn="ctr">
              <a:lnSpc>
                <a:spcPct val="100000"/>
              </a:lnSpc>
              <a:spcBef>
                <a:spcPts val="0"/>
              </a:spcBef>
              <a:spcAft>
                <a:spcPts val="0"/>
              </a:spcAft>
              <a:buSzPts val="3700"/>
              <a:buNone/>
              <a:defRPr b="0" i="0" sz="5900" u="sng" cap="none" strike="noStrike">
                <a:solidFill>
                  <a:schemeClr val="lt1"/>
                </a:solidFill>
                <a:latin typeface="Times New Roman"/>
                <a:ea typeface="Times New Roman"/>
                <a:cs typeface="Times New Roman"/>
                <a:sym typeface="Times New Roman"/>
              </a:defRPr>
            </a:lvl9pPr>
          </a:lstStyle>
          <a:p/>
        </p:txBody>
      </p:sp>
      <p:sp>
        <p:nvSpPr>
          <p:cNvPr id="130" name="Google Shape;130;p27"/>
          <p:cNvSpPr txBox="1"/>
          <p:nvPr>
            <p:ph idx="1" type="body"/>
          </p:nvPr>
        </p:nvSpPr>
        <p:spPr>
          <a:xfrm>
            <a:off x="0" y="0"/>
            <a:ext cx="3999900" cy="3000000"/>
          </a:xfrm>
          <a:prstGeom prst="rect">
            <a:avLst/>
          </a:prstGeom>
          <a:noFill/>
          <a:ln>
            <a:noFill/>
          </a:ln>
        </p:spPr>
        <p:txBody>
          <a:bodyPr anchorCtr="0" anchor="t" bIns="60925" lIns="121900" spcFirstLastPara="1" rIns="121900" wrap="square" tIns="60925">
            <a:noAutofit/>
          </a:bodyPr>
          <a:lstStyle>
            <a:lvl1pPr indent="-431800" lvl="0" marL="457200" marR="0" algn="l">
              <a:lnSpc>
                <a:spcPct val="115000"/>
              </a:lnSpc>
              <a:spcBef>
                <a:spcPts val="6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12750" lvl="1" marL="914400" marR="0" algn="l">
              <a:lnSpc>
                <a:spcPct val="115000"/>
              </a:lnSpc>
              <a:spcBef>
                <a:spcPts val="60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2pPr>
            <a:lvl3pPr indent="-400050" lvl="2" marL="1371600" marR="0" algn="l">
              <a:lnSpc>
                <a:spcPct val="115000"/>
              </a:lnSpc>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3pPr>
            <a:lvl4pPr indent="-381000" lvl="3" marL="1828800" marR="0" algn="l">
              <a:lnSpc>
                <a:spcPct val="115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61950" lvl="4" marL="2286000" marR="0" algn="l">
              <a:lnSpc>
                <a:spcPct val="115000"/>
              </a:lnSpc>
              <a:spcBef>
                <a:spcPts val="4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361950" lvl="5" marL="2743200" marR="0" algn="l">
              <a:lnSpc>
                <a:spcPct val="115000"/>
              </a:lnSpc>
              <a:spcBef>
                <a:spcPts val="400"/>
              </a:spcBef>
              <a:spcAft>
                <a:spcPts val="0"/>
              </a:spcAft>
              <a:buClr>
                <a:schemeClr val="lt1"/>
              </a:buClr>
              <a:buSzPts val="2100"/>
              <a:buFont typeface="Arial"/>
              <a:buChar char="»"/>
              <a:defRPr b="0" i="0" sz="2100" u="none" cap="none" strike="noStrike">
                <a:solidFill>
                  <a:schemeClr val="lt1"/>
                </a:solidFill>
                <a:latin typeface="Arial"/>
                <a:ea typeface="Arial"/>
                <a:cs typeface="Arial"/>
                <a:sym typeface="Arial"/>
              </a:defRPr>
            </a:lvl6pPr>
            <a:lvl7pPr indent="-361950" lvl="6" marL="3200400" marR="0" algn="l">
              <a:lnSpc>
                <a:spcPct val="115000"/>
              </a:lnSpc>
              <a:spcBef>
                <a:spcPts val="400"/>
              </a:spcBef>
              <a:spcAft>
                <a:spcPts val="0"/>
              </a:spcAft>
              <a:buClr>
                <a:schemeClr val="lt1"/>
              </a:buClr>
              <a:buSzPts val="2100"/>
              <a:buFont typeface="Arial"/>
              <a:buChar char="»"/>
              <a:defRPr b="0" i="0" sz="2100" u="none" cap="none" strike="noStrike">
                <a:solidFill>
                  <a:schemeClr val="lt1"/>
                </a:solidFill>
                <a:latin typeface="Arial"/>
                <a:ea typeface="Arial"/>
                <a:cs typeface="Arial"/>
                <a:sym typeface="Arial"/>
              </a:defRPr>
            </a:lvl7pPr>
            <a:lvl8pPr indent="-361950" lvl="7" marL="3657600" marR="0" algn="l">
              <a:lnSpc>
                <a:spcPct val="115000"/>
              </a:lnSpc>
              <a:spcBef>
                <a:spcPts val="400"/>
              </a:spcBef>
              <a:spcAft>
                <a:spcPts val="0"/>
              </a:spcAft>
              <a:buClr>
                <a:schemeClr val="lt1"/>
              </a:buClr>
              <a:buSzPts val="2100"/>
              <a:buFont typeface="Arial"/>
              <a:buChar char="»"/>
              <a:defRPr b="0" i="0" sz="2100" u="none" cap="none" strike="noStrike">
                <a:solidFill>
                  <a:schemeClr val="lt1"/>
                </a:solidFill>
                <a:latin typeface="Arial"/>
                <a:ea typeface="Arial"/>
                <a:cs typeface="Arial"/>
                <a:sym typeface="Arial"/>
              </a:defRPr>
            </a:lvl8pPr>
            <a:lvl9pPr indent="-361950" lvl="8" marL="4114800" marR="0" algn="l">
              <a:lnSpc>
                <a:spcPct val="115000"/>
              </a:lnSpc>
              <a:spcBef>
                <a:spcPts val="400"/>
              </a:spcBef>
              <a:spcAft>
                <a:spcPts val="0"/>
              </a:spcAft>
              <a:buClr>
                <a:schemeClr val="lt1"/>
              </a:buClr>
              <a:buSzPts val="2100"/>
              <a:buFont typeface="Arial"/>
              <a:buChar char="»"/>
              <a:defRPr b="0" i="0" sz="2100" u="none" cap="none" strike="noStrike">
                <a:solidFill>
                  <a:schemeClr val="lt1"/>
                </a:solidFill>
                <a:latin typeface="Arial"/>
                <a:ea typeface="Arial"/>
                <a:cs typeface="Arial"/>
                <a:sym typeface="Arial"/>
              </a:defRPr>
            </a:lvl9pPr>
          </a:lstStyle>
          <a:p/>
        </p:txBody>
      </p:sp>
      <p:sp>
        <p:nvSpPr>
          <p:cNvPr id="131" name="Google Shape;131;p27"/>
          <p:cNvSpPr txBox="1"/>
          <p:nvPr>
            <p:ph idx="10" type="dt"/>
          </p:nvPr>
        </p:nvSpPr>
        <p:spPr>
          <a:xfrm>
            <a:off x="0" y="0"/>
            <a:ext cx="3999900" cy="3000000"/>
          </a:xfrm>
          <a:prstGeom prst="rect">
            <a:avLst/>
          </a:prstGeom>
          <a:noFill/>
          <a:ln>
            <a:noFill/>
          </a:ln>
        </p:spPr>
        <p:txBody>
          <a:bodyPr anchorCtr="0" anchor="t" bIns="60925" lIns="121900" spcFirstLastPara="1" rIns="121900" wrap="square" tIns="60925">
            <a:noAutofit/>
          </a:bodyPr>
          <a:lstStyle>
            <a:lvl1pPr lvl="0" marR="0" rtl="0" algn="l">
              <a:lnSpc>
                <a:spcPct val="100000"/>
              </a:lnSpc>
              <a:spcBef>
                <a:spcPts val="900"/>
              </a:spcBef>
              <a:spcAft>
                <a:spcPts val="0"/>
              </a:spcAft>
              <a:buClr>
                <a:schemeClr val="lt1"/>
              </a:buClr>
              <a:buSzPts val="4300"/>
              <a:buFont typeface="Arial"/>
              <a:buChar char="•"/>
              <a:defRPr b="0" i="0" sz="4300" u="none" cap="none" strike="noStrike">
                <a:solidFill>
                  <a:schemeClr val="lt1"/>
                </a:solidFill>
                <a:latin typeface="Arial"/>
                <a:ea typeface="Arial"/>
                <a:cs typeface="Arial"/>
                <a:sym typeface="Arial"/>
              </a:defRPr>
            </a:lvl1pPr>
            <a:lvl2pPr lvl="1" marR="0" rtl="0" algn="l">
              <a:lnSpc>
                <a:spcPct val="100000"/>
              </a:lnSpc>
              <a:spcBef>
                <a:spcPts val="900"/>
              </a:spcBef>
              <a:spcAft>
                <a:spcPts val="0"/>
              </a:spcAft>
              <a:buClr>
                <a:schemeClr val="lt1"/>
              </a:buClr>
              <a:buSzPts val="4300"/>
              <a:buFont typeface="Arial"/>
              <a:buChar char="•"/>
              <a:defRPr b="0" i="0" sz="4300" u="none" cap="none" strike="noStrike">
                <a:solidFill>
                  <a:schemeClr val="lt1"/>
                </a:solidFill>
                <a:latin typeface="Arial"/>
                <a:ea typeface="Arial"/>
                <a:cs typeface="Arial"/>
                <a:sym typeface="Arial"/>
              </a:defRPr>
            </a:lvl2pPr>
            <a:lvl3pPr lvl="2" marR="0" rtl="0" algn="l">
              <a:lnSpc>
                <a:spcPct val="100000"/>
              </a:lnSpc>
              <a:spcBef>
                <a:spcPts val="900"/>
              </a:spcBef>
              <a:spcAft>
                <a:spcPts val="0"/>
              </a:spcAft>
              <a:buClr>
                <a:schemeClr val="lt1"/>
              </a:buClr>
              <a:buSzPts val="4300"/>
              <a:buFont typeface="Arial"/>
              <a:buChar char="•"/>
              <a:defRPr b="0" i="0" sz="4300" u="none" cap="none" strike="noStrike">
                <a:solidFill>
                  <a:schemeClr val="lt1"/>
                </a:solidFill>
                <a:latin typeface="Arial"/>
                <a:ea typeface="Arial"/>
                <a:cs typeface="Arial"/>
                <a:sym typeface="Arial"/>
              </a:defRPr>
            </a:lvl3pPr>
            <a:lvl4pPr lvl="3" marR="0" rtl="0" algn="l">
              <a:lnSpc>
                <a:spcPct val="100000"/>
              </a:lnSpc>
              <a:spcBef>
                <a:spcPts val="900"/>
              </a:spcBef>
              <a:spcAft>
                <a:spcPts val="0"/>
              </a:spcAft>
              <a:buClr>
                <a:schemeClr val="lt1"/>
              </a:buClr>
              <a:buSzPts val="4300"/>
              <a:buFont typeface="Arial"/>
              <a:buChar char="•"/>
              <a:defRPr b="0" i="0" sz="4300" u="none" cap="none" strike="noStrike">
                <a:solidFill>
                  <a:schemeClr val="lt1"/>
                </a:solidFill>
                <a:latin typeface="Arial"/>
                <a:ea typeface="Arial"/>
                <a:cs typeface="Arial"/>
                <a:sym typeface="Arial"/>
              </a:defRPr>
            </a:lvl4pPr>
            <a:lvl5pPr lvl="4" marR="0" rtl="0" algn="l">
              <a:lnSpc>
                <a:spcPct val="100000"/>
              </a:lnSpc>
              <a:spcBef>
                <a:spcPts val="900"/>
              </a:spcBef>
              <a:spcAft>
                <a:spcPts val="0"/>
              </a:spcAft>
              <a:buClr>
                <a:schemeClr val="lt1"/>
              </a:buClr>
              <a:buSzPts val="4300"/>
              <a:buFont typeface="Arial"/>
              <a:buChar char="•"/>
              <a:defRPr b="0" i="0" sz="43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43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43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43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4300" u="none" cap="none" strike="noStrike">
                <a:solidFill>
                  <a:schemeClr val="lt1"/>
                </a:solidFill>
                <a:latin typeface="Arial"/>
                <a:ea typeface="Arial"/>
                <a:cs typeface="Arial"/>
                <a:sym typeface="Arial"/>
              </a:defRPr>
            </a:lvl9pPr>
          </a:lstStyle>
          <a:p/>
        </p:txBody>
      </p:sp>
      <p:sp>
        <p:nvSpPr>
          <p:cNvPr id="132" name="Google Shape;132;p27"/>
          <p:cNvSpPr txBox="1"/>
          <p:nvPr>
            <p:ph idx="11" type="ftr"/>
          </p:nvPr>
        </p:nvSpPr>
        <p:spPr>
          <a:xfrm>
            <a:off x="0" y="0"/>
            <a:ext cx="3999900" cy="3000000"/>
          </a:xfrm>
          <a:prstGeom prst="rect">
            <a:avLst/>
          </a:prstGeom>
          <a:noFill/>
          <a:ln>
            <a:noFill/>
          </a:ln>
        </p:spPr>
        <p:txBody>
          <a:bodyPr anchorCtr="0" anchor="t" bIns="60925" lIns="121900" spcFirstLastPara="1" rIns="121900" wrap="square" tIns="60925">
            <a:noAutofit/>
          </a:bodyPr>
          <a:lstStyle>
            <a:lvl1pPr lvl="0" marR="0" rtl="0" algn="l">
              <a:lnSpc>
                <a:spcPct val="100000"/>
              </a:lnSpc>
              <a:spcBef>
                <a:spcPts val="900"/>
              </a:spcBef>
              <a:spcAft>
                <a:spcPts val="0"/>
              </a:spcAft>
              <a:buClr>
                <a:schemeClr val="lt1"/>
              </a:buClr>
              <a:buSzPts val="4300"/>
              <a:buFont typeface="Arial"/>
              <a:buChar char="•"/>
              <a:defRPr b="0" i="0" sz="4300" u="none" cap="none" strike="noStrike">
                <a:solidFill>
                  <a:schemeClr val="lt1"/>
                </a:solidFill>
                <a:latin typeface="Arial"/>
                <a:ea typeface="Arial"/>
                <a:cs typeface="Arial"/>
                <a:sym typeface="Arial"/>
              </a:defRPr>
            </a:lvl1pPr>
            <a:lvl2pPr lvl="1" marR="0" rtl="0" algn="l">
              <a:lnSpc>
                <a:spcPct val="100000"/>
              </a:lnSpc>
              <a:spcBef>
                <a:spcPts val="900"/>
              </a:spcBef>
              <a:spcAft>
                <a:spcPts val="0"/>
              </a:spcAft>
              <a:buClr>
                <a:schemeClr val="lt1"/>
              </a:buClr>
              <a:buSzPts val="4300"/>
              <a:buFont typeface="Arial"/>
              <a:buChar char="•"/>
              <a:defRPr b="0" i="0" sz="4300" u="none" cap="none" strike="noStrike">
                <a:solidFill>
                  <a:schemeClr val="lt1"/>
                </a:solidFill>
                <a:latin typeface="Arial"/>
                <a:ea typeface="Arial"/>
                <a:cs typeface="Arial"/>
                <a:sym typeface="Arial"/>
              </a:defRPr>
            </a:lvl2pPr>
            <a:lvl3pPr lvl="2" marR="0" rtl="0" algn="l">
              <a:lnSpc>
                <a:spcPct val="100000"/>
              </a:lnSpc>
              <a:spcBef>
                <a:spcPts val="900"/>
              </a:spcBef>
              <a:spcAft>
                <a:spcPts val="0"/>
              </a:spcAft>
              <a:buClr>
                <a:schemeClr val="lt1"/>
              </a:buClr>
              <a:buSzPts val="4300"/>
              <a:buFont typeface="Arial"/>
              <a:buChar char="•"/>
              <a:defRPr b="0" i="0" sz="4300" u="none" cap="none" strike="noStrike">
                <a:solidFill>
                  <a:schemeClr val="lt1"/>
                </a:solidFill>
                <a:latin typeface="Arial"/>
                <a:ea typeface="Arial"/>
                <a:cs typeface="Arial"/>
                <a:sym typeface="Arial"/>
              </a:defRPr>
            </a:lvl3pPr>
            <a:lvl4pPr lvl="3" marR="0" rtl="0" algn="l">
              <a:lnSpc>
                <a:spcPct val="100000"/>
              </a:lnSpc>
              <a:spcBef>
                <a:spcPts val="900"/>
              </a:spcBef>
              <a:spcAft>
                <a:spcPts val="0"/>
              </a:spcAft>
              <a:buClr>
                <a:schemeClr val="lt1"/>
              </a:buClr>
              <a:buSzPts val="4300"/>
              <a:buFont typeface="Arial"/>
              <a:buChar char="•"/>
              <a:defRPr b="0" i="0" sz="4300" u="none" cap="none" strike="noStrike">
                <a:solidFill>
                  <a:schemeClr val="lt1"/>
                </a:solidFill>
                <a:latin typeface="Arial"/>
                <a:ea typeface="Arial"/>
                <a:cs typeface="Arial"/>
                <a:sym typeface="Arial"/>
              </a:defRPr>
            </a:lvl4pPr>
            <a:lvl5pPr lvl="4" marR="0" rtl="0" algn="l">
              <a:lnSpc>
                <a:spcPct val="100000"/>
              </a:lnSpc>
              <a:spcBef>
                <a:spcPts val="900"/>
              </a:spcBef>
              <a:spcAft>
                <a:spcPts val="0"/>
              </a:spcAft>
              <a:buClr>
                <a:schemeClr val="lt1"/>
              </a:buClr>
              <a:buSzPts val="4300"/>
              <a:buFont typeface="Arial"/>
              <a:buChar char="•"/>
              <a:defRPr b="0" i="0" sz="43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43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43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43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4300" u="none" cap="none" strike="noStrike">
                <a:solidFill>
                  <a:schemeClr val="lt1"/>
                </a:solidFill>
                <a:latin typeface="Arial"/>
                <a:ea typeface="Arial"/>
                <a:cs typeface="Arial"/>
                <a:sym typeface="Arial"/>
              </a:defRPr>
            </a:lvl9pPr>
          </a:lstStyle>
          <a:p/>
        </p:txBody>
      </p:sp>
      <p:sp>
        <p:nvSpPr>
          <p:cNvPr id="133" name="Google Shape;133;p27"/>
          <p:cNvSpPr txBox="1"/>
          <p:nvPr>
            <p:ph idx="12" type="sldNum"/>
          </p:nvPr>
        </p:nvSpPr>
        <p:spPr>
          <a:xfrm>
            <a:off x="0" y="0"/>
            <a:ext cx="3999900" cy="3000000"/>
          </a:xfrm>
          <a:prstGeom prst="rect">
            <a:avLst/>
          </a:prstGeom>
          <a:noFill/>
          <a:ln>
            <a:noFill/>
          </a:ln>
        </p:spPr>
        <p:txBody>
          <a:bodyPr anchorCtr="0" anchor="t" bIns="60925" lIns="121900" spcFirstLastPara="1" rIns="121900" wrap="square" tIns="60925">
            <a:noAutofit/>
          </a:bodyPr>
          <a:lstStyle>
            <a:lvl1pPr indent="0" lvl="0" marL="0" marR="0" algn="l">
              <a:lnSpc>
                <a:spcPct val="100000"/>
              </a:lnSpc>
              <a:spcBef>
                <a:spcPts val="0"/>
              </a:spcBef>
              <a:spcAft>
                <a:spcPts val="0"/>
              </a:spcAft>
              <a:buClr>
                <a:schemeClr val="lt1"/>
              </a:buClr>
              <a:buSzPts val="4300"/>
              <a:buFont typeface="Arial"/>
              <a:buNone/>
              <a:defRPr b="0" i="0" sz="43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chemeClr val="lt1"/>
              </a:buClr>
              <a:buSzPts val="4300"/>
              <a:buFont typeface="Arial"/>
              <a:buNone/>
              <a:defRPr b="0" i="0" sz="43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chemeClr val="lt1"/>
              </a:buClr>
              <a:buSzPts val="4300"/>
              <a:buFont typeface="Arial"/>
              <a:buNone/>
              <a:defRPr b="0" i="0" sz="43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chemeClr val="lt1"/>
              </a:buClr>
              <a:buSzPts val="4300"/>
              <a:buFont typeface="Arial"/>
              <a:buNone/>
              <a:defRPr b="0" i="0" sz="43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chemeClr val="lt1"/>
              </a:buClr>
              <a:buSzPts val="4300"/>
              <a:buFont typeface="Arial"/>
              <a:buNone/>
              <a:defRPr b="0" i="0" sz="43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chemeClr val="lt1"/>
              </a:buClr>
              <a:buSzPts val="4300"/>
              <a:buFont typeface="Arial"/>
              <a:buNone/>
              <a:defRPr b="0" i="0" sz="43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chemeClr val="lt1"/>
              </a:buClr>
              <a:buSzPts val="4300"/>
              <a:buFont typeface="Arial"/>
              <a:buNone/>
              <a:defRPr b="0" i="0" sz="43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chemeClr val="lt1"/>
              </a:buClr>
              <a:buSzPts val="4300"/>
              <a:buFont typeface="Arial"/>
              <a:buNone/>
              <a:defRPr b="0" i="0" sz="43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chemeClr val="lt1"/>
              </a:buClr>
              <a:buSzPts val="4300"/>
              <a:buFont typeface="Arial"/>
              <a:buNone/>
              <a:defRPr b="0" i="0" sz="4300" u="none" cap="none" strike="noStrike">
                <a:solidFill>
                  <a:schemeClr val="lt1"/>
                </a:solidFill>
                <a:latin typeface="Arial"/>
                <a:ea typeface="Arial"/>
                <a:cs typeface="Arial"/>
                <a:sym typeface="Arial"/>
              </a:defRPr>
            </a:lvl9pPr>
          </a:lstStyle>
          <a:p>
            <a:pPr indent="-273050" lvl="0" marL="0" rtl="0" algn="l">
              <a:spcBef>
                <a:spcPts val="0"/>
              </a:spcBef>
              <a:spcAft>
                <a:spcPts val="0"/>
              </a:spcAft>
              <a:buClr>
                <a:schemeClr val="lt1"/>
              </a:buClr>
              <a:buSzPts val="4300"/>
              <a:buFont typeface="Arial"/>
              <a:buChar char="•"/>
            </a:pPr>
            <a:fld id="{00000000-1234-1234-1234-123412341234}" type="slidenum">
              <a:rPr lang="es-A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6.png"/><Relationship Id="rId2" Type="http://schemas.openxmlformats.org/officeDocument/2006/relationships/image" Target="../media/image5.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theme" Target="../theme/theme3.xml"/><Relationship Id="rId16" Type="http://schemas.openxmlformats.org/officeDocument/2006/relationships/slideLayout" Target="../slideLayouts/slideLayout25.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82" name="Google Shape;82;p13"/>
          <p:cNvSpPr txBox="1"/>
          <p:nvPr>
            <p:ph idx="1" type="body"/>
          </p:nvPr>
        </p:nvSpPr>
        <p:spPr>
          <a:xfrm>
            <a:off x="415650" y="1422821"/>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83" name="Google Shape;83;p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
        <p:nvSpPr>
          <p:cNvPr id="84" name="Google Shape;84;p13"/>
          <p:cNvSpPr/>
          <p:nvPr/>
        </p:nvSpPr>
        <p:spPr>
          <a:xfrm>
            <a:off x="0" y="0"/>
            <a:ext cx="12192000" cy="1183200"/>
          </a:xfrm>
          <a:prstGeom prst="rect">
            <a:avLst/>
          </a:prstGeom>
          <a:solidFill>
            <a:srgbClr val="0F1C26"/>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BBB9"/>
              </a:solidFill>
              <a:latin typeface="Arial"/>
              <a:ea typeface="Arial"/>
              <a:cs typeface="Arial"/>
              <a:sym typeface="Arial"/>
            </a:endParaRPr>
          </a:p>
        </p:txBody>
      </p:sp>
      <p:pic>
        <p:nvPicPr>
          <p:cNvPr id="85" name="Google Shape;85;p13"/>
          <p:cNvPicPr preferRelativeResize="0"/>
          <p:nvPr/>
        </p:nvPicPr>
        <p:blipFill rotWithShape="1">
          <a:blip r:embed="rId1">
            <a:alphaModFix/>
          </a:blip>
          <a:srcRect b="0" l="0" r="0" t="0"/>
          <a:stretch/>
        </p:blipFill>
        <p:spPr>
          <a:xfrm>
            <a:off x="9749100" y="184133"/>
            <a:ext cx="2097733" cy="901234"/>
          </a:xfrm>
          <a:prstGeom prst="rect">
            <a:avLst/>
          </a:prstGeom>
          <a:noFill/>
          <a:ln>
            <a:noFill/>
          </a:ln>
        </p:spPr>
      </p:pic>
      <p:pic>
        <p:nvPicPr>
          <p:cNvPr id="86" name="Google Shape;86;p13"/>
          <p:cNvPicPr preferRelativeResize="0"/>
          <p:nvPr/>
        </p:nvPicPr>
        <p:blipFill rotWithShape="1">
          <a:blip r:embed="rId2">
            <a:alphaModFix/>
          </a:blip>
          <a:srcRect b="0" l="0" r="0" t="0"/>
          <a:stretch/>
        </p:blipFill>
        <p:spPr>
          <a:xfrm>
            <a:off x="321200" y="349064"/>
            <a:ext cx="1709299" cy="57136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mailto:info@fundacionsadosky.org.ar" TargetMode="External"/><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8"/>
          <p:cNvPicPr preferRelativeResize="0"/>
          <p:nvPr/>
        </p:nvPicPr>
        <p:blipFill rotWithShape="1">
          <a:blip r:embed="rId3">
            <a:alphaModFix/>
          </a:blip>
          <a:srcRect b="9722" l="0" r="0" t="17154"/>
          <a:stretch/>
        </p:blipFill>
        <p:spPr>
          <a:xfrm>
            <a:off x="0" y="0"/>
            <a:ext cx="6421574" cy="7045023"/>
          </a:xfrm>
          <a:prstGeom prst="rect">
            <a:avLst/>
          </a:prstGeom>
          <a:noFill/>
          <a:ln>
            <a:noFill/>
          </a:ln>
        </p:spPr>
      </p:pic>
      <p:pic>
        <p:nvPicPr>
          <p:cNvPr id="139" name="Google Shape;139;p28"/>
          <p:cNvPicPr preferRelativeResize="0"/>
          <p:nvPr/>
        </p:nvPicPr>
        <p:blipFill rotWithShape="1">
          <a:blip r:embed="rId4">
            <a:alphaModFix/>
          </a:blip>
          <a:srcRect b="0" l="0" r="0" t="0"/>
          <a:stretch/>
        </p:blipFill>
        <p:spPr>
          <a:xfrm>
            <a:off x="76200" y="0"/>
            <a:ext cx="12192000" cy="6857995"/>
          </a:xfrm>
          <a:prstGeom prst="rect">
            <a:avLst/>
          </a:prstGeom>
          <a:noFill/>
          <a:ln>
            <a:noFill/>
          </a:ln>
        </p:spPr>
      </p:pic>
      <p:pic>
        <p:nvPicPr>
          <p:cNvPr id="140" name="Google Shape;140;p28"/>
          <p:cNvPicPr preferRelativeResize="0"/>
          <p:nvPr/>
        </p:nvPicPr>
        <p:blipFill rotWithShape="1">
          <a:blip r:embed="rId5">
            <a:alphaModFix/>
          </a:blip>
          <a:srcRect b="0" l="0" r="0" t="0"/>
          <a:stretch/>
        </p:blipFill>
        <p:spPr>
          <a:xfrm>
            <a:off x="10371325" y="6053425"/>
            <a:ext cx="1340125" cy="477100"/>
          </a:xfrm>
          <a:prstGeom prst="rect">
            <a:avLst/>
          </a:prstGeom>
          <a:noFill/>
          <a:ln>
            <a:noFill/>
          </a:ln>
        </p:spPr>
      </p:pic>
      <p:sp>
        <p:nvSpPr>
          <p:cNvPr id="141" name="Google Shape;141;p28"/>
          <p:cNvSpPr txBox="1"/>
          <p:nvPr/>
        </p:nvSpPr>
        <p:spPr>
          <a:xfrm>
            <a:off x="5813101" y="3922400"/>
            <a:ext cx="1696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AR" sz="1800" u="none" cap="none" strike="noStrike">
                <a:solidFill>
                  <a:schemeClr val="dk1"/>
                </a:solidFill>
                <a:latin typeface="Nunito"/>
                <a:ea typeface="Nunito"/>
                <a:cs typeface="Nunito"/>
                <a:sym typeface="Nunito"/>
              </a:rPr>
              <a:t>Edición 2024</a:t>
            </a:r>
            <a:endParaRPr b="1" i="0" sz="1800" u="none" cap="none" strike="noStrike">
              <a:solidFill>
                <a:schemeClr val="dk1"/>
              </a:solidFill>
              <a:latin typeface="Nunito"/>
              <a:ea typeface="Nunito"/>
              <a:cs typeface="Nunito"/>
              <a:sym typeface="Nunito"/>
            </a:endParaRPr>
          </a:p>
        </p:txBody>
      </p:sp>
      <p:sp>
        <p:nvSpPr>
          <p:cNvPr id="142" name="Google Shape;142;p28"/>
          <p:cNvSpPr txBox="1"/>
          <p:nvPr/>
        </p:nvSpPr>
        <p:spPr>
          <a:xfrm>
            <a:off x="4397250" y="2716450"/>
            <a:ext cx="45279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AR" sz="3200" u="none" cap="none" strike="noStrike">
                <a:solidFill>
                  <a:srgbClr val="222330"/>
                </a:solidFill>
                <a:latin typeface="Nunito"/>
                <a:ea typeface="Nunito"/>
                <a:cs typeface="Nunito"/>
                <a:sym typeface="Nunito"/>
              </a:rPr>
              <a:t>Ciencia de Datos e Inteligencia Artificial </a:t>
            </a:r>
            <a:endParaRPr b="1" i="0" sz="3200" u="none" cap="none" strike="noStrike">
              <a:solidFill>
                <a:srgbClr val="222330"/>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7"/>
          <p:cNvPicPr preferRelativeResize="0"/>
          <p:nvPr/>
        </p:nvPicPr>
        <p:blipFill rotWithShape="1">
          <a:blip r:embed="rId3">
            <a:alphaModFix/>
          </a:blip>
          <a:srcRect b="0" l="0" r="0" t="0"/>
          <a:stretch/>
        </p:blipFill>
        <p:spPr>
          <a:xfrm>
            <a:off x="321200" y="349064"/>
            <a:ext cx="1709299" cy="571367"/>
          </a:xfrm>
          <a:prstGeom prst="rect">
            <a:avLst/>
          </a:prstGeom>
          <a:noFill/>
          <a:ln>
            <a:noFill/>
          </a:ln>
        </p:spPr>
      </p:pic>
      <p:pic>
        <p:nvPicPr>
          <p:cNvPr id="227" name="Google Shape;227;p37"/>
          <p:cNvPicPr preferRelativeResize="0"/>
          <p:nvPr/>
        </p:nvPicPr>
        <p:blipFill rotWithShape="1">
          <a:blip r:embed="rId4">
            <a:alphaModFix/>
          </a:blip>
          <a:srcRect b="0" l="0" r="0" t="0"/>
          <a:stretch/>
        </p:blipFill>
        <p:spPr>
          <a:xfrm>
            <a:off x="9749100" y="184133"/>
            <a:ext cx="2097733" cy="901234"/>
          </a:xfrm>
          <a:prstGeom prst="rect">
            <a:avLst/>
          </a:prstGeom>
          <a:noFill/>
          <a:ln>
            <a:noFill/>
          </a:ln>
        </p:spPr>
      </p:pic>
      <p:sp>
        <p:nvSpPr>
          <p:cNvPr id="228" name="Google Shape;228;p37"/>
          <p:cNvSpPr txBox="1"/>
          <p:nvPr/>
        </p:nvSpPr>
        <p:spPr>
          <a:xfrm>
            <a:off x="2748283" y="224533"/>
            <a:ext cx="6470100" cy="820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200"/>
              <a:buFont typeface="Arial"/>
              <a:buNone/>
            </a:pPr>
            <a:r>
              <a:rPr b="1" i="0" lang="es-AR" sz="3200" u="none" cap="none" strike="noStrike">
                <a:solidFill>
                  <a:srgbClr val="00BBB9"/>
                </a:solidFill>
                <a:latin typeface="Nunito"/>
                <a:ea typeface="Nunito"/>
                <a:cs typeface="Nunito"/>
                <a:sym typeface="Nunito"/>
              </a:rPr>
              <a:t>Organización de cursada</a:t>
            </a:r>
            <a:endParaRPr b="1" i="0" sz="2200" u="none" cap="none" strike="noStrike">
              <a:solidFill>
                <a:srgbClr val="36373C"/>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36373C"/>
              </a:solidFill>
              <a:latin typeface="Nunito"/>
              <a:ea typeface="Nunito"/>
              <a:cs typeface="Nunito"/>
              <a:sym typeface="Nunito"/>
            </a:endParaRPr>
          </a:p>
        </p:txBody>
      </p:sp>
      <p:sp>
        <p:nvSpPr>
          <p:cNvPr id="229" name="Google Shape;229;p37"/>
          <p:cNvSpPr txBox="1"/>
          <p:nvPr/>
        </p:nvSpPr>
        <p:spPr>
          <a:xfrm>
            <a:off x="838225" y="1378975"/>
            <a:ext cx="6889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b="1" i="0" lang="es-AR" sz="2000" u="none" cap="none" strike="noStrike">
                <a:solidFill>
                  <a:schemeClr val="dk1"/>
                </a:solidFill>
                <a:latin typeface="Nunito"/>
                <a:ea typeface="Nunito"/>
                <a:cs typeface="Nunito"/>
                <a:sym typeface="Nunito"/>
              </a:rPr>
              <a:t>Contenidos del módulo troncal</a:t>
            </a:r>
            <a:endParaRPr b="1" i="0" sz="2000" u="none" cap="none" strike="noStrike">
              <a:solidFill>
                <a:schemeClr val="dk1"/>
              </a:solidFill>
              <a:latin typeface="Nunito"/>
              <a:ea typeface="Nunito"/>
              <a:cs typeface="Nunito"/>
              <a:sym typeface="Nunito"/>
            </a:endParaRPr>
          </a:p>
        </p:txBody>
      </p:sp>
      <p:graphicFrame>
        <p:nvGraphicFramePr>
          <p:cNvPr id="230" name="Google Shape;230;p37"/>
          <p:cNvGraphicFramePr/>
          <p:nvPr/>
        </p:nvGraphicFramePr>
        <p:xfrm>
          <a:off x="953650" y="1871575"/>
          <a:ext cx="3000000" cy="3000000"/>
        </p:xfrm>
        <a:graphic>
          <a:graphicData uri="http://schemas.openxmlformats.org/drawingml/2006/table">
            <a:tbl>
              <a:tblPr>
                <a:noFill/>
                <a:tableStyleId>{5D394664-C4BB-45DF-BC76-BBD9C8314E9C}</a:tableStyleId>
              </a:tblPr>
              <a:tblGrid>
                <a:gridCol w="8932200"/>
              </a:tblGrid>
              <a:tr h="416275">
                <a:tc>
                  <a:txBody>
                    <a:bodyPr/>
                    <a:lstStyle/>
                    <a:p>
                      <a:pPr indent="0" lvl="0" marL="0" marR="0" rtl="0" algn="l">
                        <a:lnSpc>
                          <a:spcPct val="115000"/>
                        </a:lnSpc>
                        <a:spcBef>
                          <a:spcPts val="0"/>
                        </a:spcBef>
                        <a:spcAft>
                          <a:spcPts val="0"/>
                        </a:spcAft>
                        <a:buClr>
                          <a:srgbClr val="000000"/>
                        </a:buClr>
                        <a:buSzPts val="2500"/>
                        <a:buFont typeface="Arial"/>
                        <a:buNone/>
                      </a:pPr>
                      <a:r>
                        <a:rPr lang="es-AR" sz="2000" u="none" cap="none" strike="noStrike">
                          <a:solidFill>
                            <a:schemeClr val="dk1"/>
                          </a:solidFill>
                          <a:latin typeface="Nunito"/>
                          <a:ea typeface="Nunito"/>
                          <a:cs typeface="Nunito"/>
                          <a:sym typeface="Nunito"/>
                        </a:rPr>
                        <a:t>1.1. Análisis exploratorio de datos</a:t>
                      </a:r>
                      <a:endParaRPr sz="2000" u="none" cap="none" strike="noStrike">
                        <a:solidFill>
                          <a:schemeClr val="dk1"/>
                        </a:solidFill>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416275">
                <a:tc>
                  <a:txBody>
                    <a:bodyPr/>
                    <a:lstStyle/>
                    <a:p>
                      <a:pPr indent="0" lvl="0" marL="0" marR="0" rtl="0" algn="l">
                        <a:lnSpc>
                          <a:spcPct val="115000"/>
                        </a:lnSpc>
                        <a:spcBef>
                          <a:spcPts val="0"/>
                        </a:spcBef>
                        <a:spcAft>
                          <a:spcPts val="0"/>
                        </a:spcAft>
                        <a:buClr>
                          <a:srgbClr val="000000"/>
                        </a:buClr>
                        <a:buSzPts val="2500"/>
                        <a:buFont typeface="Arial"/>
                        <a:buNone/>
                      </a:pPr>
                      <a:r>
                        <a:rPr lang="es-AR" sz="2000" u="none" cap="none" strike="noStrike">
                          <a:solidFill>
                            <a:schemeClr val="dk1"/>
                          </a:solidFill>
                          <a:latin typeface="Nunito"/>
                          <a:ea typeface="Nunito"/>
                          <a:cs typeface="Nunito"/>
                          <a:sym typeface="Nunito"/>
                        </a:rPr>
                        <a:t>1.2. Visualización de datos</a:t>
                      </a:r>
                      <a:endParaRPr sz="2000" u="none" cap="none" strike="noStrike">
                        <a:solidFill>
                          <a:schemeClr val="dk1"/>
                        </a:solidFill>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416275">
                <a:tc>
                  <a:txBody>
                    <a:bodyPr/>
                    <a:lstStyle/>
                    <a:p>
                      <a:pPr indent="0" lvl="0" marL="0" marR="0" rtl="0" algn="l">
                        <a:lnSpc>
                          <a:spcPct val="115000"/>
                        </a:lnSpc>
                        <a:spcBef>
                          <a:spcPts val="0"/>
                        </a:spcBef>
                        <a:spcAft>
                          <a:spcPts val="0"/>
                        </a:spcAft>
                        <a:buClr>
                          <a:srgbClr val="000000"/>
                        </a:buClr>
                        <a:buSzPts val="2500"/>
                        <a:buFont typeface="Arial"/>
                        <a:buNone/>
                      </a:pPr>
                      <a:r>
                        <a:rPr lang="es-AR" sz="2000" u="none" cap="none" strike="noStrike">
                          <a:solidFill>
                            <a:schemeClr val="dk1"/>
                          </a:solidFill>
                          <a:latin typeface="Nunito"/>
                          <a:ea typeface="Nunito"/>
                          <a:cs typeface="Nunito"/>
                          <a:sym typeface="Nunito"/>
                        </a:rPr>
                        <a:t>1.3. Datos faltantes</a:t>
                      </a:r>
                      <a:endParaRPr sz="2000" u="none" cap="none" strike="noStrike">
                        <a:solidFill>
                          <a:schemeClr val="dk1"/>
                        </a:solidFill>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416275">
                <a:tc>
                  <a:txBody>
                    <a:bodyPr/>
                    <a:lstStyle/>
                    <a:p>
                      <a:pPr indent="0" lvl="0" marL="0" marR="0" rtl="0" algn="l">
                        <a:lnSpc>
                          <a:spcPct val="115000"/>
                        </a:lnSpc>
                        <a:spcBef>
                          <a:spcPts val="0"/>
                        </a:spcBef>
                        <a:spcAft>
                          <a:spcPts val="0"/>
                        </a:spcAft>
                        <a:buClr>
                          <a:srgbClr val="000000"/>
                        </a:buClr>
                        <a:buSzPts val="2500"/>
                        <a:buFont typeface="Arial"/>
                        <a:buNone/>
                      </a:pPr>
                      <a:r>
                        <a:rPr lang="es-AR" sz="2000" u="none" cap="none" strike="noStrike">
                          <a:solidFill>
                            <a:schemeClr val="dk1"/>
                          </a:solidFill>
                          <a:latin typeface="Nunito"/>
                          <a:ea typeface="Nunito"/>
                          <a:cs typeface="Nunito"/>
                          <a:sym typeface="Nunito"/>
                        </a:rPr>
                        <a:t>1.4. Modelos de </a:t>
                      </a:r>
                      <a:r>
                        <a:rPr lang="es-AR" sz="2000">
                          <a:solidFill>
                            <a:schemeClr val="dk1"/>
                          </a:solidFill>
                          <a:latin typeface="Nunito"/>
                          <a:ea typeface="Nunito"/>
                          <a:cs typeface="Nunito"/>
                          <a:sym typeface="Nunito"/>
                        </a:rPr>
                        <a:t>clasificación</a:t>
                      </a:r>
                      <a:endParaRPr sz="2000" u="none" cap="none" strike="noStrike">
                        <a:solidFill>
                          <a:schemeClr val="dk1"/>
                        </a:solidFill>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416275">
                <a:tc>
                  <a:txBody>
                    <a:bodyPr/>
                    <a:lstStyle/>
                    <a:p>
                      <a:pPr indent="0" lvl="0" marL="0" marR="0" rtl="0" algn="l">
                        <a:lnSpc>
                          <a:spcPct val="115000"/>
                        </a:lnSpc>
                        <a:spcBef>
                          <a:spcPts val="0"/>
                        </a:spcBef>
                        <a:spcAft>
                          <a:spcPts val="0"/>
                        </a:spcAft>
                        <a:buClr>
                          <a:srgbClr val="000000"/>
                        </a:buClr>
                        <a:buSzPts val="2500"/>
                        <a:buFont typeface="Arial"/>
                        <a:buNone/>
                      </a:pPr>
                      <a:r>
                        <a:rPr lang="es-AR" sz="2000" u="none" cap="none" strike="noStrike">
                          <a:solidFill>
                            <a:schemeClr val="dk1"/>
                          </a:solidFill>
                          <a:latin typeface="Nunito"/>
                          <a:ea typeface="Nunito"/>
                          <a:cs typeface="Nunito"/>
                          <a:sym typeface="Nunito"/>
                        </a:rPr>
                        <a:t>1.5. Modelos de </a:t>
                      </a:r>
                      <a:r>
                        <a:rPr lang="es-AR" sz="2000">
                          <a:solidFill>
                            <a:schemeClr val="dk1"/>
                          </a:solidFill>
                          <a:latin typeface="Nunito"/>
                          <a:ea typeface="Nunito"/>
                          <a:cs typeface="Nunito"/>
                          <a:sym typeface="Nunito"/>
                        </a:rPr>
                        <a:t>regresión</a:t>
                      </a:r>
                      <a:endParaRPr sz="2000" u="none" cap="none" strike="noStrike">
                        <a:solidFill>
                          <a:schemeClr val="dk1"/>
                        </a:solidFill>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416275">
                <a:tc>
                  <a:txBody>
                    <a:bodyPr/>
                    <a:lstStyle/>
                    <a:p>
                      <a:pPr indent="0" lvl="0" marL="0" marR="0" rtl="0" algn="l">
                        <a:lnSpc>
                          <a:spcPct val="115000"/>
                        </a:lnSpc>
                        <a:spcBef>
                          <a:spcPts val="0"/>
                        </a:spcBef>
                        <a:spcAft>
                          <a:spcPts val="0"/>
                        </a:spcAft>
                        <a:buClr>
                          <a:srgbClr val="000000"/>
                        </a:buClr>
                        <a:buSzPts val="2500"/>
                        <a:buFont typeface="Arial"/>
                        <a:buNone/>
                      </a:pPr>
                      <a:r>
                        <a:rPr lang="es-AR" sz="2000" u="none" cap="none" strike="noStrike">
                          <a:solidFill>
                            <a:schemeClr val="dk1"/>
                          </a:solidFill>
                          <a:latin typeface="Nunito"/>
                          <a:ea typeface="Nunito"/>
                          <a:cs typeface="Nunito"/>
                          <a:sym typeface="Nunito"/>
                        </a:rPr>
                        <a:t>1.6. Aprendizaje no supervisado, reducción de la dimensión</a:t>
                      </a:r>
                      <a:endParaRPr sz="2000" u="none" cap="none" strike="noStrike">
                        <a:solidFill>
                          <a:schemeClr val="dk1"/>
                        </a:solidFill>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416275">
                <a:tc>
                  <a:txBody>
                    <a:bodyPr/>
                    <a:lstStyle/>
                    <a:p>
                      <a:pPr indent="0" lvl="0" marL="0" marR="0" rtl="0" algn="l">
                        <a:lnSpc>
                          <a:spcPct val="115000"/>
                        </a:lnSpc>
                        <a:spcBef>
                          <a:spcPts val="0"/>
                        </a:spcBef>
                        <a:spcAft>
                          <a:spcPts val="0"/>
                        </a:spcAft>
                        <a:buClr>
                          <a:srgbClr val="000000"/>
                        </a:buClr>
                        <a:buSzPts val="2500"/>
                        <a:buFont typeface="Arial"/>
                        <a:buNone/>
                      </a:pPr>
                      <a:r>
                        <a:rPr lang="es-AR" sz="2000" u="none" cap="none" strike="noStrike">
                          <a:solidFill>
                            <a:schemeClr val="dk1"/>
                          </a:solidFill>
                          <a:latin typeface="Nunito"/>
                          <a:ea typeface="Nunito"/>
                          <a:cs typeface="Nunito"/>
                          <a:sym typeface="Nunito"/>
                        </a:rPr>
                        <a:t>1.7. Introducción a las redes neuronales</a:t>
                      </a:r>
                      <a:endParaRPr sz="2000" u="none" cap="none" strike="noStrike">
                        <a:solidFill>
                          <a:schemeClr val="dk1"/>
                        </a:solidFill>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416275">
                <a:tc>
                  <a:txBody>
                    <a:bodyPr/>
                    <a:lstStyle/>
                    <a:p>
                      <a:pPr indent="0" lvl="0" marL="0" marR="0" rtl="0" algn="l">
                        <a:lnSpc>
                          <a:spcPct val="115000"/>
                        </a:lnSpc>
                        <a:spcBef>
                          <a:spcPts val="0"/>
                        </a:spcBef>
                        <a:spcAft>
                          <a:spcPts val="0"/>
                        </a:spcAft>
                        <a:buClr>
                          <a:srgbClr val="000000"/>
                        </a:buClr>
                        <a:buSzPts val="2500"/>
                        <a:buFont typeface="Arial"/>
                        <a:buNone/>
                      </a:pPr>
                      <a:r>
                        <a:rPr lang="es-AR" sz="2000" u="none" cap="none" strike="noStrike">
                          <a:solidFill>
                            <a:schemeClr val="dk1"/>
                          </a:solidFill>
                          <a:latin typeface="Nunito"/>
                          <a:ea typeface="Nunito"/>
                          <a:cs typeface="Nunito"/>
                          <a:sym typeface="Nunito"/>
                        </a:rPr>
                        <a:t>1.8. Funciones de pérdida</a:t>
                      </a:r>
                      <a:endParaRPr sz="2000" u="none" cap="none" strike="noStrike">
                        <a:solidFill>
                          <a:schemeClr val="dk1"/>
                        </a:solidFill>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416275">
                <a:tc>
                  <a:txBody>
                    <a:bodyPr/>
                    <a:lstStyle/>
                    <a:p>
                      <a:pPr indent="0" lvl="0" marL="0" marR="0" rtl="0" algn="l">
                        <a:lnSpc>
                          <a:spcPct val="115000"/>
                        </a:lnSpc>
                        <a:spcBef>
                          <a:spcPts val="0"/>
                        </a:spcBef>
                        <a:spcAft>
                          <a:spcPts val="0"/>
                        </a:spcAft>
                        <a:buClr>
                          <a:srgbClr val="000000"/>
                        </a:buClr>
                        <a:buSzPts val="2500"/>
                        <a:buFont typeface="Arial"/>
                        <a:buNone/>
                      </a:pPr>
                      <a:r>
                        <a:rPr lang="es-AR" sz="2000" u="none" cap="none" strike="noStrike">
                          <a:solidFill>
                            <a:schemeClr val="dk1"/>
                          </a:solidFill>
                          <a:latin typeface="Nunito"/>
                          <a:ea typeface="Nunito"/>
                          <a:cs typeface="Nunito"/>
                          <a:sym typeface="Nunito"/>
                        </a:rPr>
                        <a:t>1.9. Redes neuronales</a:t>
                      </a:r>
                      <a:endParaRPr sz="2000" u="none" cap="none" strike="noStrike">
                        <a:solidFill>
                          <a:schemeClr val="dk1"/>
                        </a:solidFill>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416275">
                <a:tc>
                  <a:txBody>
                    <a:bodyPr/>
                    <a:lstStyle/>
                    <a:p>
                      <a:pPr indent="0" lvl="0" marL="0" marR="0" rtl="0" algn="l">
                        <a:lnSpc>
                          <a:spcPct val="115000"/>
                        </a:lnSpc>
                        <a:spcBef>
                          <a:spcPts val="0"/>
                        </a:spcBef>
                        <a:spcAft>
                          <a:spcPts val="0"/>
                        </a:spcAft>
                        <a:buClr>
                          <a:srgbClr val="000000"/>
                        </a:buClr>
                        <a:buSzPts val="2500"/>
                        <a:buFont typeface="Arial"/>
                        <a:buNone/>
                      </a:pPr>
                      <a:r>
                        <a:rPr lang="es-AR" sz="2000" u="none" cap="none" strike="noStrike">
                          <a:solidFill>
                            <a:schemeClr val="dk1"/>
                          </a:solidFill>
                          <a:latin typeface="Nunito"/>
                          <a:ea typeface="Nunito"/>
                          <a:cs typeface="Nunito"/>
                          <a:sym typeface="Nunito"/>
                        </a:rPr>
                        <a:t>1.10. Transfer learning</a:t>
                      </a:r>
                      <a:endParaRPr sz="2000" u="none" cap="none" strike="noStrike">
                        <a:solidFill>
                          <a:schemeClr val="dk1"/>
                        </a:solidFill>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416275">
                <a:tc>
                  <a:txBody>
                    <a:bodyPr/>
                    <a:lstStyle/>
                    <a:p>
                      <a:pPr indent="0" lvl="0" marL="0" marR="0" rtl="0" algn="l">
                        <a:lnSpc>
                          <a:spcPct val="115000"/>
                        </a:lnSpc>
                        <a:spcBef>
                          <a:spcPts val="0"/>
                        </a:spcBef>
                        <a:spcAft>
                          <a:spcPts val="0"/>
                        </a:spcAft>
                        <a:buClr>
                          <a:srgbClr val="000000"/>
                        </a:buClr>
                        <a:buSzPts val="2500"/>
                        <a:buFont typeface="Arial"/>
                        <a:buNone/>
                      </a:pPr>
                      <a:r>
                        <a:rPr lang="es-AR" sz="2000" u="none" cap="none" strike="noStrike">
                          <a:solidFill>
                            <a:schemeClr val="dk1"/>
                          </a:solidFill>
                          <a:latin typeface="Nunito"/>
                          <a:ea typeface="Nunito"/>
                          <a:cs typeface="Nunito"/>
                          <a:sym typeface="Nunito"/>
                        </a:rPr>
                        <a:t>1.11. Ética de la IA en la práctica</a:t>
                      </a:r>
                      <a:endParaRPr sz="2000" u="none" cap="none" strike="noStrike">
                        <a:solidFill>
                          <a:schemeClr val="dk1"/>
                        </a:solidFill>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8"/>
          <p:cNvPicPr preferRelativeResize="0"/>
          <p:nvPr/>
        </p:nvPicPr>
        <p:blipFill rotWithShape="1">
          <a:blip r:embed="rId3">
            <a:alphaModFix/>
          </a:blip>
          <a:srcRect b="0" l="0" r="0" t="0"/>
          <a:stretch/>
        </p:blipFill>
        <p:spPr>
          <a:xfrm>
            <a:off x="321200" y="349064"/>
            <a:ext cx="1709299" cy="571367"/>
          </a:xfrm>
          <a:prstGeom prst="rect">
            <a:avLst/>
          </a:prstGeom>
          <a:noFill/>
          <a:ln>
            <a:noFill/>
          </a:ln>
        </p:spPr>
      </p:pic>
      <p:pic>
        <p:nvPicPr>
          <p:cNvPr id="236" name="Google Shape;236;p38"/>
          <p:cNvPicPr preferRelativeResize="0"/>
          <p:nvPr/>
        </p:nvPicPr>
        <p:blipFill rotWithShape="1">
          <a:blip r:embed="rId4">
            <a:alphaModFix/>
          </a:blip>
          <a:srcRect b="0" l="0" r="0" t="0"/>
          <a:stretch/>
        </p:blipFill>
        <p:spPr>
          <a:xfrm>
            <a:off x="9749100" y="184133"/>
            <a:ext cx="2097733" cy="901234"/>
          </a:xfrm>
          <a:prstGeom prst="rect">
            <a:avLst/>
          </a:prstGeom>
          <a:noFill/>
          <a:ln>
            <a:noFill/>
          </a:ln>
        </p:spPr>
      </p:pic>
      <p:sp>
        <p:nvSpPr>
          <p:cNvPr id="237" name="Google Shape;237;p38"/>
          <p:cNvSpPr txBox="1"/>
          <p:nvPr/>
        </p:nvSpPr>
        <p:spPr>
          <a:xfrm>
            <a:off x="2748283" y="224533"/>
            <a:ext cx="6470100" cy="820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200"/>
              <a:buFont typeface="Arial"/>
              <a:buNone/>
            </a:pPr>
            <a:r>
              <a:rPr b="1" i="0" lang="es-AR" sz="3200" u="none" cap="none" strike="noStrike">
                <a:solidFill>
                  <a:srgbClr val="00BBB9"/>
                </a:solidFill>
                <a:latin typeface="Nunito"/>
                <a:ea typeface="Nunito"/>
                <a:cs typeface="Nunito"/>
                <a:sym typeface="Nunito"/>
              </a:rPr>
              <a:t>Organización de cursada</a:t>
            </a:r>
            <a:endParaRPr b="1" i="0" sz="2200" u="none" cap="none" strike="noStrike">
              <a:solidFill>
                <a:srgbClr val="36373C"/>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36373C"/>
              </a:solidFill>
              <a:latin typeface="Nunito"/>
              <a:ea typeface="Nunito"/>
              <a:cs typeface="Nunito"/>
              <a:sym typeface="Nunito"/>
            </a:endParaRPr>
          </a:p>
        </p:txBody>
      </p:sp>
      <p:sp>
        <p:nvSpPr>
          <p:cNvPr id="238" name="Google Shape;238;p38"/>
          <p:cNvSpPr txBox="1"/>
          <p:nvPr>
            <p:ph idx="4294967295" type="body"/>
          </p:nvPr>
        </p:nvSpPr>
        <p:spPr>
          <a:xfrm>
            <a:off x="445475" y="2052000"/>
            <a:ext cx="10743000" cy="4926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SzPts val="2400"/>
              <a:buNone/>
            </a:pPr>
            <a:r>
              <a:rPr b="1" lang="es-AR" sz="2900">
                <a:solidFill>
                  <a:srgbClr val="434343"/>
                </a:solidFill>
                <a:latin typeface="Nunito"/>
                <a:ea typeface="Nunito"/>
                <a:cs typeface="Nunito"/>
                <a:sym typeface="Nunito"/>
              </a:rPr>
              <a:t>Aprobación del curso</a:t>
            </a:r>
            <a:endParaRPr b="1" sz="2900">
              <a:solidFill>
                <a:srgbClr val="434343"/>
              </a:solidFill>
              <a:latin typeface="Nunito"/>
              <a:ea typeface="Nunito"/>
              <a:cs typeface="Nunito"/>
              <a:sym typeface="Nunito"/>
            </a:endParaRPr>
          </a:p>
          <a:p>
            <a:pPr indent="-412750" lvl="0" marL="457200" rtl="0" algn="l">
              <a:lnSpc>
                <a:spcPct val="115000"/>
              </a:lnSpc>
              <a:spcBef>
                <a:spcPts val="0"/>
              </a:spcBef>
              <a:spcAft>
                <a:spcPts val="0"/>
              </a:spcAft>
              <a:buClr>
                <a:srgbClr val="434343"/>
              </a:buClr>
              <a:buSzPts val="2900"/>
              <a:buFont typeface="Nunito Light"/>
              <a:buChar char="●"/>
            </a:pPr>
            <a:r>
              <a:rPr lang="es-AR" sz="2900">
                <a:solidFill>
                  <a:srgbClr val="434343"/>
                </a:solidFill>
                <a:latin typeface="Nunito Light"/>
                <a:ea typeface="Nunito Light"/>
                <a:cs typeface="Nunito Light"/>
                <a:sym typeface="Nunito Light"/>
              </a:rPr>
              <a:t>80% de asistencia a las clases sincrónicas.</a:t>
            </a:r>
            <a:endParaRPr sz="2900">
              <a:solidFill>
                <a:srgbClr val="434343"/>
              </a:solidFill>
              <a:latin typeface="Nunito Light"/>
              <a:ea typeface="Nunito Light"/>
              <a:cs typeface="Nunito Light"/>
              <a:sym typeface="Nunito Light"/>
            </a:endParaRPr>
          </a:p>
          <a:p>
            <a:pPr indent="-412750" lvl="0" marL="457200" rtl="0" algn="l">
              <a:lnSpc>
                <a:spcPct val="115000"/>
              </a:lnSpc>
              <a:spcBef>
                <a:spcPts val="0"/>
              </a:spcBef>
              <a:spcAft>
                <a:spcPts val="0"/>
              </a:spcAft>
              <a:buClr>
                <a:srgbClr val="434343"/>
              </a:buClr>
              <a:buSzPts val="2900"/>
              <a:buFont typeface="Nunito Light"/>
              <a:buChar char="●"/>
            </a:pPr>
            <a:r>
              <a:rPr lang="es-AR" sz="2900">
                <a:solidFill>
                  <a:srgbClr val="434343"/>
                </a:solidFill>
                <a:latin typeface="Nunito Light"/>
                <a:ea typeface="Nunito Light"/>
                <a:cs typeface="Nunito Light"/>
                <a:sym typeface="Nunito Light"/>
              </a:rPr>
              <a:t>Aprobación del proyecto integrador (3 entregas).</a:t>
            </a:r>
            <a:endParaRPr sz="2900">
              <a:solidFill>
                <a:schemeClr val="dk1"/>
              </a:solidFill>
              <a:latin typeface="Nunito Light"/>
              <a:ea typeface="Nunito Light"/>
              <a:cs typeface="Nunito Light"/>
              <a:sym typeface="Nunito Light"/>
            </a:endParaRPr>
          </a:p>
          <a:p>
            <a:pPr indent="0" lvl="0" marL="1371600" rtl="0" algn="just">
              <a:lnSpc>
                <a:spcPct val="115000"/>
              </a:lnSpc>
              <a:spcBef>
                <a:spcPts val="0"/>
              </a:spcBef>
              <a:spcAft>
                <a:spcPts val="0"/>
              </a:spcAft>
              <a:buSzPts val="2400"/>
              <a:buNone/>
            </a:pPr>
            <a:r>
              <a:t/>
            </a:r>
            <a:endParaRPr sz="2900">
              <a:solidFill>
                <a:schemeClr val="dk1"/>
              </a:solidFill>
              <a:latin typeface="Nunito"/>
              <a:ea typeface="Nunito"/>
              <a:cs typeface="Nunito"/>
              <a:sym typeface="Nunito"/>
            </a:endParaRPr>
          </a:p>
          <a:p>
            <a:pPr indent="0" lvl="0" marL="0" rtl="0" algn="l">
              <a:lnSpc>
                <a:spcPct val="115000"/>
              </a:lnSpc>
              <a:spcBef>
                <a:spcPts val="1600"/>
              </a:spcBef>
              <a:spcAft>
                <a:spcPts val="0"/>
              </a:spcAft>
              <a:buSzPts val="3100"/>
              <a:buNone/>
            </a:pPr>
            <a:r>
              <a:t/>
            </a:r>
            <a:endParaRPr b="1" sz="2900">
              <a:solidFill>
                <a:schemeClr val="dk1"/>
              </a:solidFill>
              <a:latin typeface="Nunito"/>
              <a:ea typeface="Nunito"/>
              <a:cs typeface="Nunito"/>
              <a:sym typeface="Nunito"/>
            </a:endParaRPr>
          </a:p>
          <a:p>
            <a:pPr indent="0" lvl="0" marL="0" rtl="0" algn="l">
              <a:lnSpc>
                <a:spcPct val="115000"/>
              </a:lnSpc>
              <a:spcBef>
                <a:spcPts val="1600"/>
              </a:spcBef>
              <a:spcAft>
                <a:spcPts val="1600"/>
              </a:spcAft>
              <a:buSzPts val="31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9"/>
          <p:cNvPicPr preferRelativeResize="0"/>
          <p:nvPr/>
        </p:nvPicPr>
        <p:blipFill rotWithShape="1">
          <a:blip r:embed="rId3">
            <a:alphaModFix/>
          </a:blip>
          <a:srcRect b="0" l="0" r="0" t="0"/>
          <a:stretch/>
        </p:blipFill>
        <p:spPr>
          <a:xfrm>
            <a:off x="321200" y="349064"/>
            <a:ext cx="1709299" cy="571367"/>
          </a:xfrm>
          <a:prstGeom prst="rect">
            <a:avLst/>
          </a:prstGeom>
          <a:noFill/>
          <a:ln>
            <a:noFill/>
          </a:ln>
        </p:spPr>
      </p:pic>
      <p:pic>
        <p:nvPicPr>
          <p:cNvPr id="244" name="Google Shape;244;p39"/>
          <p:cNvPicPr preferRelativeResize="0"/>
          <p:nvPr/>
        </p:nvPicPr>
        <p:blipFill rotWithShape="1">
          <a:blip r:embed="rId4">
            <a:alphaModFix/>
          </a:blip>
          <a:srcRect b="0" l="0" r="0" t="0"/>
          <a:stretch/>
        </p:blipFill>
        <p:spPr>
          <a:xfrm>
            <a:off x="9749100" y="184133"/>
            <a:ext cx="2097733" cy="901234"/>
          </a:xfrm>
          <a:prstGeom prst="rect">
            <a:avLst/>
          </a:prstGeom>
          <a:noFill/>
          <a:ln>
            <a:noFill/>
          </a:ln>
        </p:spPr>
      </p:pic>
      <p:sp>
        <p:nvSpPr>
          <p:cNvPr id="245" name="Google Shape;245;p39"/>
          <p:cNvSpPr txBox="1"/>
          <p:nvPr/>
        </p:nvSpPr>
        <p:spPr>
          <a:xfrm>
            <a:off x="2748283" y="224533"/>
            <a:ext cx="6470100" cy="820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200"/>
              <a:buFont typeface="Arial"/>
              <a:buNone/>
            </a:pPr>
            <a:r>
              <a:rPr b="1" i="0" lang="es-AR" sz="3200" u="none" cap="none" strike="noStrike">
                <a:solidFill>
                  <a:srgbClr val="00BBB9"/>
                </a:solidFill>
                <a:latin typeface="Nunito"/>
                <a:ea typeface="Nunito"/>
                <a:cs typeface="Nunito"/>
                <a:sym typeface="Nunito"/>
              </a:rPr>
              <a:t>Organización de cursada</a:t>
            </a:r>
            <a:endParaRPr b="1" i="0" sz="2200" u="none" cap="none" strike="noStrike">
              <a:solidFill>
                <a:srgbClr val="36373C"/>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36373C"/>
              </a:solidFill>
              <a:latin typeface="Nunito"/>
              <a:ea typeface="Nunito"/>
              <a:cs typeface="Nunito"/>
              <a:sym typeface="Nunito"/>
            </a:endParaRPr>
          </a:p>
        </p:txBody>
      </p:sp>
      <p:grpSp>
        <p:nvGrpSpPr>
          <p:cNvPr id="246" name="Google Shape;246;p39"/>
          <p:cNvGrpSpPr/>
          <p:nvPr/>
        </p:nvGrpSpPr>
        <p:grpSpPr>
          <a:xfrm rot="896583">
            <a:off x="1744852" y="1401414"/>
            <a:ext cx="4624491" cy="3601681"/>
            <a:chOff x="1293737" y="1103698"/>
            <a:chExt cx="3468486" cy="2701352"/>
          </a:xfrm>
        </p:grpSpPr>
        <p:sp>
          <p:nvSpPr>
            <p:cNvPr id="247" name="Google Shape;247;p39"/>
            <p:cNvSpPr/>
            <p:nvPr/>
          </p:nvSpPr>
          <p:spPr>
            <a:xfrm rot="2700000">
              <a:off x="2286374" y="1011412"/>
              <a:ext cx="561726" cy="3040276"/>
            </a:xfrm>
            <a:prstGeom prst="roundRect">
              <a:avLst>
                <a:gd fmla="val 50000" name="adj"/>
              </a:avLst>
            </a:prstGeom>
            <a:solidFill>
              <a:srgbClr val="FEAE7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9"/>
            <p:cNvSpPr/>
            <p:nvPr/>
          </p:nvSpPr>
          <p:spPr>
            <a:xfrm>
              <a:off x="1510752" y="3205393"/>
              <a:ext cx="374100" cy="374100"/>
            </a:xfrm>
            <a:prstGeom prst="ellipse">
              <a:avLst/>
            </a:prstGeom>
            <a:solidFill>
              <a:srgbClr val="FEAE7E"/>
            </a:solidFill>
            <a:ln>
              <a:noFill/>
            </a:ln>
            <a:effectLst>
              <a:outerShdw blurRad="228600" rotWithShape="0" algn="tl" dir="5400000" dist="50800">
                <a:srgbClr val="000000">
                  <a:alpha val="54509"/>
                </a:srgbClr>
              </a:outerShdw>
            </a:effectLst>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i="0" lang="es-AR" sz="1600" u="none" cap="none" strike="noStrike">
                  <a:solidFill>
                    <a:schemeClr val="lt1"/>
                  </a:solidFill>
                  <a:latin typeface="Roboto"/>
                  <a:ea typeface="Roboto"/>
                  <a:cs typeface="Roboto"/>
                  <a:sym typeface="Roboto"/>
                </a:rPr>
                <a:t>1</a:t>
              </a:r>
              <a:endParaRPr b="1" i="0" sz="1600" u="none" cap="none" strike="noStrike">
                <a:solidFill>
                  <a:schemeClr val="lt1"/>
                </a:solidFill>
                <a:latin typeface="Roboto"/>
                <a:ea typeface="Roboto"/>
                <a:cs typeface="Roboto"/>
                <a:sym typeface="Roboto"/>
              </a:endParaRPr>
            </a:p>
          </p:txBody>
        </p:sp>
        <p:sp>
          <p:nvSpPr>
            <p:cNvPr id="249" name="Google Shape;249;p39"/>
            <p:cNvSpPr txBox="1"/>
            <p:nvPr/>
          </p:nvSpPr>
          <p:spPr>
            <a:xfrm rot="-2700000">
              <a:off x="1501398" y="2241353"/>
              <a:ext cx="2332604" cy="393293"/>
            </a:xfrm>
            <a:prstGeom prst="rect">
              <a:avLst/>
            </a:prstGeom>
            <a:solidFill>
              <a:srgbClr val="FEAE7E"/>
            </a:solid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600"/>
                <a:buFont typeface="Arial"/>
                <a:buNone/>
              </a:pPr>
              <a:r>
                <a:rPr b="1" i="0" lang="es-AR" sz="1600" u="none" cap="none" strike="noStrike">
                  <a:solidFill>
                    <a:srgbClr val="FFFFFF"/>
                  </a:solidFill>
                  <a:latin typeface="Roboto"/>
                  <a:ea typeface="Roboto"/>
                  <a:cs typeface="Roboto"/>
                  <a:sym typeface="Roboto"/>
                </a:rPr>
                <a:t>Entrega 1</a:t>
              </a:r>
              <a:endParaRPr b="1" i="0" sz="1100" u="none" cap="none" strike="noStrike">
                <a:solidFill>
                  <a:srgbClr val="FFFFFF"/>
                </a:solidFill>
                <a:latin typeface="Roboto"/>
                <a:ea typeface="Roboto"/>
                <a:cs typeface="Roboto"/>
                <a:sym typeface="Roboto"/>
              </a:endParaRPr>
            </a:p>
          </p:txBody>
        </p:sp>
        <p:sp>
          <p:nvSpPr>
            <p:cNvPr id="250" name="Google Shape;250;p39"/>
            <p:cNvSpPr txBox="1"/>
            <p:nvPr/>
          </p:nvSpPr>
          <p:spPr>
            <a:xfrm rot="-2700000">
              <a:off x="1805994" y="2179588"/>
              <a:ext cx="3253257" cy="507420"/>
            </a:xfrm>
            <a:prstGeom prst="rect">
              <a:avLst/>
            </a:prstGeom>
            <a:solidFill>
              <a:schemeClr val="lt1"/>
            </a:solid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000"/>
                <a:buFont typeface="Arial"/>
                <a:buNone/>
              </a:pPr>
              <a:r>
                <a:rPr b="0" i="0" lang="es-AR" sz="2000" u="none" cap="none" strike="noStrike">
                  <a:solidFill>
                    <a:schemeClr val="dk1"/>
                  </a:solidFill>
                  <a:latin typeface="Nunito Light"/>
                  <a:ea typeface="Nunito Light"/>
                  <a:cs typeface="Nunito Light"/>
                  <a:sym typeface="Nunito Light"/>
                </a:rPr>
                <a:t>Análisis exploratorio de datos</a:t>
              </a:r>
              <a:endParaRPr b="0" i="0" sz="2000" u="none" cap="none" strike="noStrike">
                <a:solidFill>
                  <a:schemeClr val="dk1"/>
                </a:solidFill>
                <a:latin typeface="Nunito Light"/>
                <a:ea typeface="Nunito Light"/>
                <a:cs typeface="Nunito Light"/>
                <a:sym typeface="Nunito Light"/>
              </a:endParaRPr>
            </a:p>
            <a:p>
              <a:pPr indent="0" lvl="0" marL="0" marR="0" rtl="0" algn="l">
                <a:lnSpc>
                  <a:spcPct val="115000"/>
                </a:lnSpc>
                <a:spcBef>
                  <a:spcPts val="0"/>
                </a:spcBef>
                <a:spcAft>
                  <a:spcPts val="0"/>
                </a:spcAft>
                <a:buClr>
                  <a:srgbClr val="000000"/>
                </a:buClr>
                <a:buSzPts val="2000"/>
                <a:buFont typeface="Arial"/>
                <a:buNone/>
              </a:pPr>
              <a:r>
                <a:rPr b="1" i="0" lang="es-AR" sz="2000" u="none" cap="none" strike="noStrike">
                  <a:solidFill>
                    <a:schemeClr val="dk1"/>
                  </a:solidFill>
                  <a:latin typeface="Nunito"/>
                  <a:ea typeface="Nunito"/>
                  <a:cs typeface="Nunito"/>
                  <a:sym typeface="Nunito"/>
                </a:rPr>
                <a:t>Fecha: </a:t>
              </a:r>
              <a:r>
                <a:rPr b="1" lang="es-AR" sz="2000">
                  <a:solidFill>
                    <a:schemeClr val="dk1"/>
                  </a:solidFill>
                  <a:latin typeface="Nunito"/>
                  <a:ea typeface="Nunito"/>
                  <a:cs typeface="Nunito"/>
                  <a:sym typeface="Nunito"/>
                </a:rPr>
                <a:t>19 de Abril</a:t>
              </a:r>
              <a:r>
                <a:rPr b="1" i="0" lang="es-AR" sz="2000" u="none" cap="none" strike="noStrike">
                  <a:solidFill>
                    <a:schemeClr val="dk1"/>
                  </a:solidFill>
                  <a:latin typeface="Nunito"/>
                  <a:ea typeface="Nunito"/>
                  <a:cs typeface="Nunito"/>
                  <a:sym typeface="Nunito"/>
                </a:rPr>
                <a:t> </a:t>
              </a:r>
              <a:endParaRPr b="1" i="0" sz="2500" u="none" cap="none" strike="noStrike">
                <a:solidFill>
                  <a:srgbClr val="434343"/>
                </a:solidFill>
                <a:latin typeface="Nunito"/>
                <a:ea typeface="Nunito"/>
                <a:cs typeface="Nunito"/>
                <a:sym typeface="Nunito"/>
              </a:endParaRPr>
            </a:p>
          </p:txBody>
        </p:sp>
      </p:grpSp>
      <p:grpSp>
        <p:nvGrpSpPr>
          <p:cNvPr id="251" name="Google Shape;251;p39"/>
          <p:cNvGrpSpPr/>
          <p:nvPr/>
        </p:nvGrpSpPr>
        <p:grpSpPr>
          <a:xfrm rot="896583">
            <a:off x="4168965" y="2230082"/>
            <a:ext cx="4402924" cy="3503284"/>
            <a:chOff x="3203958" y="1258050"/>
            <a:chExt cx="3302305" cy="2627552"/>
          </a:xfrm>
        </p:grpSpPr>
        <p:sp>
          <p:nvSpPr>
            <p:cNvPr id="252" name="Google Shape;252;p39"/>
            <p:cNvSpPr/>
            <p:nvPr/>
          </p:nvSpPr>
          <p:spPr>
            <a:xfrm rot="2700000">
              <a:off x="4196595" y="1011412"/>
              <a:ext cx="561726" cy="3040276"/>
            </a:xfrm>
            <a:prstGeom prst="roundRect">
              <a:avLst>
                <a:gd fmla="val 50000" name="adj"/>
              </a:avLst>
            </a:prstGeom>
            <a:solidFill>
              <a:srgbClr val="FEAE7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9"/>
            <p:cNvSpPr/>
            <p:nvPr/>
          </p:nvSpPr>
          <p:spPr>
            <a:xfrm>
              <a:off x="3420974" y="3205393"/>
              <a:ext cx="374100" cy="374100"/>
            </a:xfrm>
            <a:prstGeom prst="ellipse">
              <a:avLst/>
            </a:prstGeom>
            <a:solidFill>
              <a:srgbClr val="FEAE7E"/>
            </a:solidFill>
            <a:ln>
              <a:noFill/>
            </a:ln>
            <a:effectLst>
              <a:outerShdw blurRad="228600" rotWithShape="0" algn="tl" dir="5400000" dist="50800">
                <a:srgbClr val="000000">
                  <a:alpha val="54509"/>
                </a:srgbClr>
              </a:outerShdw>
            </a:effectLst>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i="0" lang="es-AR" sz="1600" u="none" cap="none" strike="noStrike">
                  <a:solidFill>
                    <a:schemeClr val="lt1"/>
                  </a:solidFill>
                  <a:latin typeface="Roboto"/>
                  <a:ea typeface="Roboto"/>
                  <a:cs typeface="Roboto"/>
                  <a:sym typeface="Roboto"/>
                </a:rPr>
                <a:t>2</a:t>
              </a:r>
              <a:endParaRPr b="1" i="0" sz="1600" u="none" cap="none" strike="noStrike">
                <a:solidFill>
                  <a:schemeClr val="lt1"/>
                </a:solidFill>
                <a:latin typeface="Roboto"/>
                <a:ea typeface="Roboto"/>
                <a:cs typeface="Roboto"/>
                <a:sym typeface="Roboto"/>
              </a:endParaRPr>
            </a:p>
          </p:txBody>
        </p:sp>
        <p:sp>
          <p:nvSpPr>
            <p:cNvPr id="254" name="Google Shape;254;p39"/>
            <p:cNvSpPr txBox="1"/>
            <p:nvPr/>
          </p:nvSpPr>
          <p:spPr>
            <a:xfrm rot="-2700000">
              <a:off x="3410687" y="2240903"/>
              <a:ext cx="2333877" cy="393293"/>
            </a:xfrm>
            <a:prstGeom prst="rect">
              <a:avLst/>
            </a:prstGeom>
            <a:solidFill>
              <a:srgbClr val="FEAE7E"/>
            </a:solid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600"/>
                <a:buFont typeface="Arial"/>
                <a:buNone/>
              </a:pPr>
              <a:r>
                <a:rPr b="1" i="0" lang="es-AR" sz="1600" u="none" cap="none" strike="noStrike">
                  <a:solidFill>
                    <a:srgbClr val="FFFFFF"/>
                  </a:solidFill>
                  <a:latin typeface="Roboto"/>
                  <a:ea typeface="Roboto"/>
                  <a:cs typeface="Roboto"/>
                  <a:sym typeface="Roboto"/>
                </a:rPr>
                <a:t>Entrega 2</a:t>
              </a:r>
              <a:endParaRPr b="1" i="0" sz="1100" u="none" cap="none" strike="noStrike">
                <a:solidFill>
                  <a:srgbClr val="FFFFFF"/>
                </a:solidFill>
                <a:latin typeface="Roboto"/>
                <a:ea typeface="Roboto"/>
                <a:cs typeface="Roboto"/>
                <a:sym typeface="Roboto"/>
              </a:endParaRPr>
            </a:p>
          </p:txBody>
        </p:sp>
        <p:sp>
          <p:nvSpPr>
            <p:cNvPr id="255" name="Google Shape;255;p39"/>
            <p:cNvSpPr txBox="1"/>
            <p:nvPr/>
          </p:nvSpPr>
          <p:spPr>
            <a:xfrm rot="-2700000">
              <a:off x="3602543" y="2324042"/>
              <a:ext cx="3191739" cy="507420"/>
            </a:xfrm>
            <a:prstGeom prst="rect">
              <a:avLst/>
            </a:prstGeom>
            <a:solidFill>
              <a:schemeClr val="lt1"/>
            </a:solid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000"/>
                <a:buFont typeface="Arial"/>
                <a:buNone/>
              </a:pPr>
              <a:r>
                <a:rPr b="0" i="0" lang="es-AR" sz="2000" u="none" cap="none" strike="noStrike">
                  <a:solidFill>
                    <a:schemeClr val="dk1"/>
                  </a:solidFill>
                  <a:latin typeface="Nunito Light"/>
                  <a:ea typeface="Nunito Light"/>
                  <a:cs typeface="Nunito Light"/>
                  <a:sym typeface="Nunito Light"/>
                </a:rPr>
                <a:t>Desarrollo de Modelo</a:t>
              </a:r>
              <a:endParaRPr b="0" i="0" sz="2000" u="none" cap="none" strike="noStrike">
                <a:solidFill>
                  <a:schemeClr val="dk1"/>
                </a:solidFill>
                <a:latin typeface="Nunito Light"/>
                <a:ea typeface="Nunito Light"/>
                <a:cs typeface="Nunito Light"/>
                <a:sym typeface="Nunito Light"/>
              </a:endParaRPr>
            </a:p>
            <a:p>
              <a:pPr indent="0" lvl="0" marL="0" marR="0" rtl="0" algn="l">
                <a:lnSpc>
                  <a:spcPct val="115000"/>
                </a:lnSpc>
                <a:spcBef>
                  <a:spcPts val="0"/>
                </a:spcBef>
                <a:spcAft>
                  <a:spcPts val="0"/>
                </a:spcAft>
                <a:buClr>
                  <a:schemeClr val="dk1"/>
                </a:buClr>
                <a:buSzPts val="1100"/>
                <a:buFont typeface="Arial"/>
                <a:buNone/>
              </a:pPr>
              <a:r>
                <a:rPr b="1" i="0" lang="es-AR" sz="2000" u="none" cap="none" strike="noStrike">
                  <a:solidFill>
                    <a:schemeClr val="dk1"/>
                  </a:solidFill>
                  <a:latin typeface="Nunito"/>
                  <a:ea typeface="Nunito"/>
                  <a:cs typeface="Nunito"/>
                  <a:sym typeface="Nunito"/>
                </a:rPr>
                <a:t>Fecha: </a:t>
              </a:r>
              <a:r>
                <a:rPr b="1" lang="es-AR" sz="2000">
                  <a:solidFill>
                    <a:schemeClr val="dk1"/>
                  </a:solidFill>
                  <a:latin typeface="Nunito"/>
                  <a:ea typeface="Nunito"/>
                  <a:cs typeface="Nunito"/>
                  <a:sym typeface="Nunito"/>
                </a:rPr>
                <a:t>31 de Mayo</a:t>
              </a:r>
              <a:endParaRPr b="1" i="0" sz="2000" u="none" cap="none" strike="noStrike">
                <a:solidFill>
                  <a:schemeClr val="dk1"/>
                </a:solidFill>
                <a:latin typeface="Nunito"/>
                <a:ea typeface="Nunito"/>
                <a:cs typeface="Nunito"/>
                <a:sym typeface="Nunito"/>
              </a:endParaRPr>
            </a:p>
          </p:txBody>
        </p:sp>
      </p:grpSp>
      <p:grpSp>
        <p:nvGrpSpPr>
          <p:cNvPr id="256" name="Google Shape;256;p39"/>
          <p:cNvGrpSpPr/>
          <p:nvPr/>
        </p:nvGrpSpPr>
        <p:grpSpPr>
          <a:xfrm rot="896583">
            <a:off x="6669165" y="2792982"/>
            <a:ext cx="3634925" cy="3395885"/>
            <a:chOff x="5123977" y="1258050"/>
            <a:chExt cx="2726286" cy="2547000"/>
          </a:xfrm>
        </p:grpSpPr>
        <p:sp>
          <p:nvSpPr>
            <p:cNvPr id="257" name="Google Shape;257;p39"/>
            <p:cNvSpPr/>
            <p:nvPr/>
          </p:nvSpPr>
          <p:spPr>
            <a:xfrm rot="2700000">
              <a:off x="6116614" y="1011412"/>
              <a:ext cx="561726" cy="3040276"/>
            </a:xfrm>
            <a:prstGeom prst="roundRect">
              <a:avLst>
                <a:gd fmla="val 50000" name="adj"/>
              </a:avLst>
            </a:prstGeom>
            <a:solidFill>
              <a:srgbClr val="FEAE7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9"/>
            <p:cNvSpPr/>
            <p:nvPr/>
          </p:nvSpPr>
          <p:spPr>
            <a:xfrm>
              <a:off x="5340992" y="3205393"/>
              <a:ext cx="374100" cy="374100"/>
            </a:xfrm>
            <a:prstGeom prst="ellipse">
              <a:avLst/>
            </a:prstGeom>
            <a:solidFill>
              <a:srgbClr val="FEAE7E"/>
            </a:solidFill>
            <a:ln>
              <a:noFill/>
            </a:ln>
            <a:effectLst>
              <a:outerShdw blurRad="228600" rotWithShape="0" algn="tl" dir="5400000" dist="50800">
                <a:srgbClr val="000000">
                  <a:alpha val="54509"/>
                </a:srgbClr>
              </a:outerShdw>
            </a:effectLst>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i="0" lang="es-AR" sz="1600" u="none" cap="none" strike="noStrike">
                  <a:solidFill>
                    <a:schemeClr val="lt1"/>
                  </a:solidFill>
                  <a:latin typeface="Roboto"/>
                  <a:ea typeface="Roboto"/>
                  <a:cs typeface="Roboto"/>
                  <a:sym typeface="Roboto"/>
                </a:rPr>
                <a:t>3</a:t>
              </a:r>
              <a:endParaRPr b="1" i="0" sz="1600" u="none" cap="none" strike="noStrike">
                <a:solidFill>
                  <a:schemeClr val="lt1"/>
                </a:solidFill>
                <a:latin typeface="Roboto"/>
                <a:ea typeface="Roboto"/>
                <a:cs typeface="Roboto"/>
                <a:sym typeface="Roboto"/>
              </a:endParaRPr>
            </a:p>
          </p:txBody>
        </p:sp>
        <p:sp>
          <p:nvSpPr>
            <p:cNvPr id="259" name="Google Shape;259;p39"/>
            <p:cNvSpPr txBox="1"/>
            <p:nvPr/>
          </p:nvSpPr>
          <p:spPr>
            <a:xfrm rot="-2700000">
              <a:off x="5323969" y="2238203"/>
              <a:ext cx="2341513" cy="393293"/>
            </a:xfrm>
            <a:prstGeom prst="rect">
              <a:avLst/>
            </a:prstGeom>
            <a:solidFill>
              <a:srgbClr val="FEAE7E"/>
            </a:solid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600"/>
                <a:buFont typeface="Arial"/>
                <a:buNone/>
              </a:pPr>
              <a:r>
                <a:rPr b="1" i="0" lang="es-AR" sz="1600" u="none" cap="none" strike="noStrike">
                  <a:solidFill>
                    <a:srgbClr val="FFFFFF"/>
                  </a:solidFill>
                  <a:latin typeface="Roboto"/>
                  <a:ea typeface="Roboto"/>
                  <a:cs typeface="Roboto"/>
                  <a:sym typeface="Roboto"/>
                </a:rPr>
                <a:t>Entrega 3</a:t>
              </a:r>
              <a:endParaRPr b="1" i="0" sz="1100" u="none" cap="none" strike="noStrike">
                <a:solidFill>
                  <a:srgbClr val="FFFFFF"/>
                </a:solidFill>
                <a:latin typeface="Roboto"/>
                <a:ea typeface="Roboto"/>
                <a:cs typeface="Roboto"/>
                <a:sym typeface="Roboto"/>
              </a:endParaRPr>
            </a:p>
          </p:txBody>
        </p:sp>
        <p:sp>
          <p:nvSpPr>
            <p:cNvPr id="260" name="Google Shape;260;p39"/>
            <p:cNvSpPr txBox="1"/>
            <p:nvPr/>
          </p:nvSpPr>
          <p:spPr>
            <a:xfrm rot="-2700000">
              <a:off x="5789949" y="2550697"/>
              <a:ext cx="2203628" cy="507420"/>
            </a:xfrm>
            <a:prstGeom prst="rect">
              <a:avLst/>
            </a:prstGeom>
            <a:solidFill>
              <a:schemeClr val="lt1"/>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rgbClr val="000000"/>
                  </a:solidFill>
                  <a:latin typeface="Nunito"/>
                  <a:ea typeface="Nunito"/>
                  <a:cs typeface="Nunito"/>
                  <a:sym typeface="Nunito"/>
                </a:rPr>
                <a:t>Introducción a Redes Neuronales</a:t>
              </a:r>
              <a:endParaRPr b="0" i="0" sz="20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2000"/>
                <a:buFont typeface="Arial"/>
                <a:buNone/>
              </a:pPr>
              <a:r>
                <a:rPr b="1" i="0" lang="es-AR" sz="2000" u="none" cap="none" strike="noStrike">
                  <a:solidFill>
                    <a:srgbClr val="000000"/>
                  </a:solidFill>
                  <a:latin typeface="Nunito"/>
                  <a:ea typeface="Nunito"/>
                  <a:cs typeface="Nunito"/>
                  <a:sym typeface="Nunito"/>
                </a:rPr>
                <a:t>Fecha: </a:t>
              </a:r>
              <a:r>
                <a:rPr b="1" lang="es-AR" sz="2000">
                  <a:latin typeface="Nunito"/>
                  <a:ea typeface="Nunito"/>
                  <a:cs typeface="Nunito"/>
                  <a:sym typeface="Nunito"/>
                </a:rPr>
                <a:t>3 y 5 de Julio</a:t>
              </a:r>
              <a:endParaRPr b="1" i="0" sz="2000" u="none" cap="none" strike="noStrike">
                <a:solidFill>
                  <a:schemeClr val="dk1"/>
                </a:solidFill>
                <a:latin typeface="Nunito"/>
                <a:ea typeface="Nunito"/>
                <a:cs typeface="Nunito"/>
                <a:sym typeface="Nuni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0"/>
          <p:cNvPicPr preferRelativeResize="0"/>
          <p:nvPr/>
        </p:nvPicPr>
        <p:blipFill rotWithShape="1">
          <a:blip r:embed="rId3">
            <a:alphaModFix/>
          </a:blip>
          <a:srcRect b="0" l="0" r="0" t="0"/>
          <a:stretch/>
        </p:blipFill>
        <p:spPr>
          <a:xfrm>
            <a:off x="321200" y="349064"/>
            <a:ext cx="1709299" cy="571367"/>
          </a:xfrm>
          <a:prstGeom prst="rect">
            <a:avLst/>
          </a:prstGeom>
          <a:noFill/>
          <a:ln>
            <a:noFill/>
          </a:ln>
        </p:spPr>
      </p:pic>
      <p:pic>
        <p:nvPicPr>
          <p:cNvPr id="266" name="Google Shape;266;p40"/>
          <p:cNvPicPr preferRelativeResize="0"/>
          <p:nvPr/>
        </p:nvPicPr>
        <p:blipFill rotWithShape="1">
          <a:blip r:embed="rId4">
            <a:alphaModFix/>
          </a:blip>
          <a:srcRect b="0" l="0" r="0" t="0"/>
          <a:stretch/>
        </p:blipFill>
        <p:spPr>
          <a:xfrm>
            <a:off x="9749100" y="184133"/>
            <a:ext cx="2097733" cy="901234"/>
          </a:xfrm>
          <a:prstGeom prst="rect">
            <a:avLst/>
          </a:prstGeom>
          <a:noFill/>
          <a:ln>
            <a:noFill/>
          </a:ln>
        </p:spPr>
      </p:pic>
      <p:sp>
        <p:nvSpPr>
          <p:cNvPr id="267" name="Google Shape;267;p40"/>
          <p:cNvSpPr txBox="1"/>
          <p:nvPr/>
        </p:nvSpPr>
        <p:spPr>
          <a:xfrm>
            <a:off x="2748283" y="224533"/>
            <a:ext cx="6470100" cy="820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200"/>
              <a:buFont typeface="Arial"/>
              <a:buNone/>
            </a:pPr>
            <a:r>
              <a:rPr b="1" i="0" lang="es-AR" sz="3200" u="none" cap="none" strike="noStrike">
                <a:solidFill>
                  <a:srgbClr val="00BBB9"/>
                </a:solidFill>
                <a:latin typeface="Nunito"/>
                <a:ea typeface="Nunito"/>
                <a:cs typeface="Nunito"/>
                <a:sym typeface="Nunito"/>
              </a:rPr>
              <a:t>Organización de cursada</a:t>
            </a:r>
            <a:endParaRPr b="1" i="0" sz="2200" u="none" cap="none" strike="noStrike">
              <a:solidFill>
                <a:srgbClr val="36373C"/>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36373C"/>
              </a:solidFill>
              <a:latin typeface="Nunito"/>
              <a:ea typeface="Nunito"/>
              <a:cs typeface="Nunito"/>
              <a:sym typeface="Nunito"/>
            </a:endParaRPr>
          </a:p>
        </p:txBody>
      </p:sp>
      <p:sp>
        <p:nvSpPr>
          <p:cNvPr id="268" name="Google Shape;268;p40"/>
          <p:cNvSpPr txBox="1"/>
          <p:nvPr>
            <p:ph idx="4294967295" type="body"/>
          </p:nvPr>
        </p:nvSpPr>
        <p:spPr>
          <a:xfrm>
            <a:off x="611825" y="1380350"/>
            <a:ext cx="10743000" cy="4926900"/>
          </a:xfrm>
          <a:prstGeom prst="rect">
            <a:avLst/>
          </a:prstGeom>
          <a:noFill/>
          <a:ln>
            <a:noFill/>
          </a:ln>
        </p:spPr>
        <p:txBody>
          <a:bodyPr anchorCtr="0" anchor="ctr" bIns="121900" lIns="121900" spcFirstLastPara="1" rIns="121900" wrap="square" tIns="121900">
            <a:noAutofit/>
          </a:bodyPr>
          <a:lstStyle/>
          <a:p>
            <a:pPr indent="0" lvl="0" marL="4114800" rtl="0" algn="l">
              <a:lnSpc>
                <a:spcPct val="115000"/>
              </a:lnSpc>
              <a:spcBef>
                <a:spcPts val="0"/>
              </a:spcBef>
              <a:spcAft>
                <a:spcPts val="0"/>
              </a:spcAft>
              <a:buSzPts val="2400"/>
              <a:buNone/>
            </a:pPr>
            <a:r>
              <a:rPr b="1" lang="es-AR" sz="2900">
                <a:solidFill>
                  <a:srgbClr val="434343"/>
                </a:solidFill>
                <a:latin typeface="Nunito"/>
                <a:ea typeface="Nunito"/>
                <a:cs typeface="Nunito"/>
                <a:sym typeface="Nunito"/>
              </a:rPr>
              <a:t>¿Preguntas?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1F30"/>
        </a:solidFill>
      </p:bgPr>
    </p:bg>
    <p:spTree>
      <p:nvGrpSpPr>
        <p:cNvPr id="272" name="Shape 272"/>
        <p:cNvGrpSpPr/>
        <p:nvPr/>
      </p:nvGrpSpPr>
      <p:grpSpPr>
        <a:xfrm>
          <a:off x="0" y="0"/>
          <a:ext cx="0" cy="0"/>
          <a:chOff x="0" y="0"/>
          <a:chExt cx="0" cy="0"/>
        </a:xfrm>
      </p:grpSpPr>
      <p:grpSp>
        <p:nvGrpSpPr>
          <p:cNvPr id="273" name="Google Shape;273;p41"/>
          <p:cNvGrpSpPr/>
          <p:nvPr/>
        </p:nvGrpSpPr>
        <p:grpSpPr>
          <a:xfrm>
            <a:off x="1357725" y="1442050"/>
            <a:ext cx="7416900" cy="1465200"/>
            <a:chOff x="3074550" y="4707075"/>
            <a:chExt cx="7416900" cy="1465200"/>
          </a:xfrm>
        </p:grpSpPr>
        <p:sp>
          <p:nvSpPr>
            <p:cNvPr id="274" name="Google Shape;274;p41"/>
            <p:cNvSpPr txBox="1"/>
            <p:nvPr/>
          </p:nvSpPr>
          <p:spPr>
            <a:xfrm>
              <a:off x="3074550" y="4707075"/>
              <a:ext cx="4970400" cy="1465200"/>
            </a:xfrm>
            <a:prstGeom prst="rect">
              <a:avLst/>
            </a:prstGeom>
            <a:noFill/>
            <a:ln>
              <a:noFill/>
            </a:ln>
          </p:spPr>
          <p:txBody>
            <a:bodyPr anchorCtr="0" anchor="ctr" bIns="50675" lIns="101375" spcFirstLastPara="1" rIns="101375" wrap="square" tIns="50675">
              <a:normAutofit lnSpcReduction="20000"/>
            </a:bodyPr>
            <a:lstStyle/>
            <a:p>
              <a:pPr indent="0" lvl="0" marL="0" marR="0" rtl="0" algn="l">
                <a:lnSpc>
                  <a:spcPct val="150000"/>
                </a:lnSpc>
                <a:spcBef>
                  <a:spcPts val="0"/>
                </a:spcBef>
                <a:spcAft>
                  <a:spcPts val="0"/>
                </a:spcAft>
                <a:buClr>
                  <a:srgbClr val="000000"/>
                </a:buClr>
                <a:buSzPts val="3000"/>
                <a:buFont typeface="Arial"/>
                <a:buNone/>
              </a:pPr>
              <a:r>
                <a:rPr b="0" i="0" lang="es-AR" sz="3000" u="none" cap="none" strike="noStrike">
                  <a:solidFill>
                    <a:schemeClr val="accent1"/>
                  </a:solidFill>
                  <a:latin typeface="Helvetica Neue Light"/>
                  <a:ea typeface="Helvetica Neue Light"/>
                  <a:cs typeface="Helvetica Neue Light"/>
                  <a:sym typeface="Helvetica Neue Light"/>
                </a:rPr>
                <a:t>fundacionsadosky.org.ar</a:t>
              </a:r>
              <a:endParaRPr b="0" i="0" sz="2400" u="none" cap="none" strike="noStrike">
                <a:solidFill>
                  <a:schemeClr val="accent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300"/>
                <a:buFont typeface="Arial"/>
                <a:buNone/>
              </a:pPr>
              <a:r>
                <a:rPr b="0" i="0" lang="es-AR" sz="2300" u="none" cap="none" strike="noStrike">
                  <a:solidFill>
                    <a:schemeClr val="lt1"/>
                  </a:solidFill>
                  <a:latin typeface="Helvetica Neue Light"/>
                  <a:ea typeface="Helvetica Neue Light"/>
                  <a:cs typeface="Helvetica Neue Light"/>
                  <a:sym typeface="Helvetica Neue Light"/>
                </a:rPr>
                <a:t>→ </a:t>
              </a:r>
              <a:r>
                <a:rPr b="0" i="0" lang="es-AR" sz="1700" u="none" cap="none" strike="noStrike">
                  <a:solidFill>
                    <a:schemeClr val="lt1"/>
                  </a:solidFill>
                  <a:uFill>
                    <a:noFill/>
                  </a:uFill>
                  <a:latin typeface="Helvetica Neue Light"/>
                  <a:ea typeface="Helvetica Neue Light"/>
                  <a:cs typeface="Helvetica Neue Light"/>
                  <a:sym typeface="Helvetica Neue Light"/>
                  <a:hlinkClick r:id="rId3">
                    <a:extLst>
                      <a:ext uri="{A12FA001-AC4F-418D-AE19-62706E023703}">
                        <ahyp:hlinkClr val="tx"/>
                      </a:ext>
                    </a:extLst>
                  </a:hlinkClick>
                </a:rPr>
                <a:t>info@fundacionsadosky.org.ar</a:t>
              </a:r>
              <a:endParaRPr b="0" i="0" sz="1700" u="none" cap="none" strike="noStrike">
                <a:solidFill>
                  <a:srgbClr val="77C7E2"/>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1700"/>
                <a:buFont typeface="Arial"/>
                <a:buNone/>
              </a:pPr>
              <a:r>
                <a:t/>
              </a:r>
              <a:endParaRPr b="0" i="0" sz="1700" u="none" cap="none" strike="noStrike">
                <a:solidFill>
                  <a:srgbClr val="77C7E2"/>
                </a:solidFill>
                <a:latin typeface="Helvetica Neue Light"/>
                <a:ea typeface="Helvetica Neue Light"/>
                <a:cs typeface="Helvetica Neue Light"/>
                <a:sym typeface="Helvetica Neue Light"/>
              </a:endParaRPr>
            </a:p>
          </p:txBody>
        </p:sp>
        <p:sp>
          <p:nvSpPr>
            <p:cNvPr id="275" name="Google Shape;275;p41"/>
            <p:cNvSpPr txBox="1"/>
            <p:nvPr/>
          </p:nvSpPr>
          <p:spPr>
            <a:xfrm>
              <a:off x="8044950" y="4783275"/>
              <a:ext cx="2446500" cy="964200"/>
            </a:xfrm>
            <a:prstGeom prst="rect">
              <a:avLst/>
            </a:prstGeom>
            <a:noFill/>
            <a:ln>
              <a:noFill/>
            </a:ln>
          </p:spPr>
          <p:txBody>
            <a:bodyPr anchorCtr="0" anchor="ctr" bIns="50675" lIns="101375" spcFirstLastPara="1" rIns="101375" wrap="square" tIns="50675">
              <a:spAutoFit/>
            </a:bodyPr>
            <a:lstStyle/>
            <a:p>
              <a:pPr indent="0" lvl="0" marL="0" marR="0" rtl="0" algn="l">
                <a:lnSpc>
                  <a:spcPct val="150000"/>
                </a:lnSpc>
                <a:spcBef>
                  <a:spcPts val="0"/>
                </a:spcBef>
                <a:spcAft>
                  <a:spcPts val="0"/>
                </a:spcAft>
                <a:buClr>
                  <a:srgbClr val="000000"/>
                </a:buClr>
                <a:buSzPts val="1400"/>
                <a:buFont typeface="Arial"/>
                <a:buNone/>
              </a:pPr>
              <a:r>
                <a:rPr b="0" i="0" lang="es-AR" sz="1400" u="none" cap="none" strike="noStrike">
                  <a:solidFill>
                    <a:srgbClr val="999999"/>
                  </a:solidFill>
                  <a:latin typeface="Helvetica Neue Light"/>
                  <a:ea typeface="Helvetica Neue Light"/>
                  <a:cs typeface="Helvetica Neue Light"/>
                  <a:sym typeface="Helvetica Neue Light"/>
                </a:rPr>
                <a:t>Twitter: funsadosky</a:t>
              </a:r>
              <a:endParaRPr b="0" i="0" sz="1400" u="none" cap="none" strike="noStrike">
                <a:solidFill>
                  <a:srgbClr val="999999"/>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1400"/>
                <a:buFont typeface="Arial"/>
                <a:buNone/>
              </a:pPr>
              <a:r>
                <a:rPr b="0" i="0" lang="es-AR" sz="1400" u="none" cap="none" strike="noStrike">
                  <a:solidFill>
                    <a:srgbClr val="999999"/>
                  </a:solidFill>
                  <a:latin typeface="Helvetica Neue Light"/>
                  <a:ea typeface="Helvetica Neue Light"/>
                  <a:cs typeface="Helvetica Neue Light"/>
                  <a:sym typeface="Helvetica Neue Light"/>
                </a:rPr>
                <a:t>Facebook: fundacionsadosky</a:t>
              </a:r>
              <a:endParaRPr b="0" i="0" sz="1400" u="none" cap="none" strike="noStrike">
                <a:solidFill>
                  <a:srgbClr val="999999"/>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1400"/>
                <a:buFont typeface="Arial"/>
                <a:buNone/>
              </a:pPr>
              <a:r>
                <a:rPr b="0" i="0" lang="es-AR" sz="1400" u="none" cap="none" strike="noStrike">
                  <a:solidFill>
                    <a:srgbClr val="999999"/>
                  </a:solidFill>
                  <a:latin typeface="Helvetica Neue Light"/>
                  <a:ea typeface="Helvetica Neue Light"/>
                  <a:cs typeface="Helvetica Neue Light"/>
                  <a:sym typeface="Helvetica Neue Light"/>
                </a:rPr>
                <a:t>Youtube: Fundación Sadosky</a:t>
              </a:r>
              <a:endParaRPr b="0" i="0" sz="1200" u="none" cap="none" strike="noStrike">
                <a:solidFill>
                  <a:srgbClr val="999999"/>
                </a:solidFill>
                <a:latin typeface="Helvetica Neue Light"/>
                <a:ea typeface="Helvetica Neue Light"/>
                <a:cs typeface="Helvetica Neue Light"/>
                <a:sym typeface="Helvetica Neue Light"/>
              </a:endParaRPr>
            </a:p>
          </p:txBody>
        </p:sp>
        <p:cxnSp>
          <p:nvCxnSpPr>
            <p:cNvPr id="276" name="Google Shape;276;p41"/>
            <p:cNvCxnSpPr/>
            <p:nvPr/>
          </p:nvCxnSpPr>
          <p:spPr>
            <a:xfrm>
              <a:off x="7639075" y="4800600"/>
              <a:ext cx="0" cy="981900"/>
            </a:xfrm>
            <a:prstGeom prst="straightConnector1">
              <a:avLst/>
            </a:prstGeom>
            <a:noFill/>
            <a:ln cap="flat" cmpd="sng" w="9525">
              <a:solidFill>
                <a:schemeClr val="accent1"/>
              </a:solidFill>
              <a:prstDash val="solid"/>
              <a:round/>
              <a:headEnd len="sm" w="sm" type="none"/>
              <a:tailEnd len="sm" w="sm" type="none"/>
            </a:ln>
          </p:spPr>
        </p:cxnSp>
      </p:grpSp>
      <p:pic>
        <p:nvPicPr>
          <p:cNvPr id="277" name="Google Shape;277;p41"/>
          <p:cNvPicPr preferRelativeResize="0"/>
          <p:nvPr/>
        </p:nvPicPr>
        <p:blipFill rotWithShape="1">
          <a:blip r:embed="rId4">
            <a:alphaModFix/>
          </a:blip>
          <a:srcRect b="0" l="0" r="0" t="0"/>
          <a:stretch/>
        </p:blipFill>
        <p:spPr>
          <a:xfrm>
            <a:off x="3396200" y="5050000"/>
            <a:ext cx="1781375" cy="832150"/>
          </a:xfrm>
          <a:prstGeom prst="rect">
            <a:avLst/>
          </a:prstGeom>
          <a:noFill/>
          <a:ln>
            <a:noFill/>
          </a:ln>
        </p:spPr>
      </p:pic>
      <p:pic>
        <p:nvPicPr>
          <p:cNvPr id="278" name="Google Shape;278;p41"/>
          <p:cNvPicPr preferRelativeResize="0"/>
          <p:nvPr/>
        </p:nvPicPr>
        <p:blipFill rotWithShape="1">
          <a:blip r:embed="rId5">
            <a:alphaModFix/>
          </a:blip>
          <a:srcRect b="0" l="0" r="0" t="0"/>
          <a:stretch/>
        </p:blipFill>
        <p:spPr>
          <a:xfrm>
            <a:off x="1357722" y="5167200"/>
            <a:ext cx="1481375" cy="597750"/>
          </a:xfrm>
          <a:prstGeom prst="rect">
            <a:avLst/>
          </a:prstGeom>
          <a:noFill/>
          <a:ln>
            <a:noFill/>
          </a:ln>
        </p:spPr>
      </p:pic>
      <p:pic>
        <p:nvPicPr>
          <p:cNvPr id="279" name="Google Shape;279;p41"/>
          <p:cNvPicPr preferRelativeResize="0"/>
          <p:nvPr/>
        </p:nvPicPr>
        <p:blipFill rotWithShape="1">
          <a:blip r:embed="rId6">
            <a:alphaModFix/>
          </a:blip>
          <a:srcRect b="0" l="0" r="0" t="0"/>
          <a:stretch/>
        </p:blipFill>
        <p:spPr>
          <a:xfrm>
            <a:off x="5510075" y="5091775"/>
            <a:ext cx="1610819" cy="832149"/>
          </a:xfrm>
          <a:prstGeom prst="rect">
            <a:avLst/>
          </a:prstGeom>
          <a:noFill/>
          <a:ln>
            <a:noFill/>
          </a:ln>
        </p:spPr>
      </p:pic>
      <p:pic>
        <p:nvPicPr>
          <p:cNvPr id="280" name="Google Shape;280;p41"/>
          <p:cNvPicPr preferRelativeResize="0"/>
          <p:nvPr/>
        </p:nvPicPr>
        <p:blipFill rotWithShape="1">
          <a:blip r:embed="rId7">
            <a:alphaModFix/>
          </a:blip>
          <a:srcRect b="0" l="0" r="0" t="0"/>
          <a:stretch/>
        </p:blipFill>
        <p:spPr>
          <a:xfrm>
            <a:off x="7694250" y="5008225"/>
            <a:ext cx="870817" cy="846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9"/>
          <p:cNvPicPr preferRelativeResize="0"/>
          <p:nvPr/>
        </p:nvPicPr>
        <p:blipFill rotWithShape="1">
          <a:blip r:embed="rId3">
            <a:alphaModFix/>
          </a:blip>
          <a:srcRect b="0" l="0" r="0" t="0"/>
          <a:stretch/>
        </p:blipFill>
        <p:spPr>
          <a:xfrm>
            <a:off x="321200" y="349064"/>
            <a:ext cx="1709299" cy="571367"/>
          </a:xfrm>
          <a:prstGeom prst="rect">
            <a:avLst/>
          </a:prstGeom>
          <a:noFill/>
          <a:ln>
            <a:noFill/>
          </a:ln>
        </p:spPr>
      </p:pic>
      <p:pic>
        <p:nvPicPr>
          <p:cNvPr id="148" name="Google Shape;148;p29"/>
          <p:cNvPicPr preferRelativeResize="0"/>
          <p:nvPr/>
        </p:nvPicPr>
        <p:blipFill rotWithShape="1">
          <a:blip r:embed="rId4">
            <a:alphaModFix/>
          </a:blip>
          <a:srcRect b="0" l="0" r="0" t="0"/>
          <a:stretch/>
        </p:blipFill>
        <p:spPr>
          <a:xfrm>
            <a:off x="9749100" y="184133"/>
            <a:ext cx="2097733" cy="901234"/>
          </a:xfrm>
          <a:prstGeom prst="rect">
            <a:avLst/>
          </a:prstGeom>
          <a:noFill/>
          <a:ln>
            <a:noFill/>
          </a:ln>
        </p:spPr>
      </p:pic>
      <p:sp>
        <p:nvSpPr>
          <p:cNvPr id="149" name="Google Shape;149;p29"/>
          <p:cNvSpPr txBox="1"/>
          <p:nvPr/>
        </p:nvSpPr>
        <p:spPr>
          <a:xfrm>
            <a:off x="2748283" y="224533"/>
            <a:ext cx="6470100" cy="820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200"/>
              <a:buFont typeface="Arial"/>
              <a:buNone/>
            </a:pPr>
            <a:r>
              <a:rPr b="1" i="0" lang="es-AR" sz="3200" u="none" cap="none" strike="noStrike">
                <a:solidFill>
                  <a:srgbClr val="00BBB9"/>
                </a:solidFill>
                <a:latin typeface="Nunito"/>
                <a:ea typeface="Nunito"/>
                <a:cs typeface="Nunito"/>
                <a:sym typeface="Nunito"/>
              </a:rPr>
              <a:t>Contenido</a:t>
            </a:r>
            <a:endParaRPr b="1" i="0" sz="2200" u="none" cap="none" strike="noStrike">
              <a:solidFill>
                <a:srgbClr val="36373C"/>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36373C"/>
              </a:solidFill>
              <a:latin typeface="Nunito"/>
              <a:ea typeface="Nunito"/>
              <a:cs typeface="Nunito"/>
              <a:sym typeface="Nunito"/>
            </a:endParaRPr>
          </a:p>
        </p:txBody>
      </p:sp>
      <p:sp>
        <p:nvSpPr>
          <p:cNvPr id="150" name="Google Shape;150;p29"/>
          <p:cNvSpPr txBox="1"/>
          <p:nvPr>
            <p:ph idx="4294967295" type="body"/>
          </p:nvPr>
        </p:nvSpPr>
        <p:spPr>
          <a:xfrm>
            <a:off x="321200" y="1508775"/>
            <a:ext cx="10743000" cy="4926900"/>
          </a:xfrm>
          <a:prstGeom prst="rect">
            <a:avLst/>
          </a:prstGeom>
          <a:noFill/>
          <a:ln>
            <a:noFill/>
          </a:ln>
        </p:spPr>
        <p:txBody>
          <a:bodyPr anchorCtr="0" anchor="ctr" bIns="121900" lIns="121900" spcFirstLastPara="1" rIns="121900" wrap="square" tIns="121900">
            <a:normAutofit/>
          </a:bodyPr>
          <a:lstStyle/>
          <a:p>
            <a:pPr indent="-412750" lvl="0" marL="723900" rtl="0" algn="just">
              <a:lnSpc>
                <a:spcPct val="115000"/>
              </a:lnSpc>
              <a:spcBef>
                <a:spcPts val="0"/>
              </a:spcBef>
              <a:spcAft>
                <a:spcPts val="0"/>
              </a:spcAft>
              <a:buClr>
                <a:srgbClr val="000000"/>
              </a:buClr>
              <a:buSzPts val="2900"/>
              <a:buFont typeface="Nunito"/>
              <a:buChar char="●"/>
            </a:pPr>
            <a:r>
              <a:rPr lang="es-AR" sz="2900">
                <a:solidFill>
                  <a:srgbClr val="000000"/>
                </a:solidFill>
                <a:highlight>
                  <a:schemeClr val="lt1"/>
                </a:highlight>
                <a:latin typeface="Nunito"/>
                <a:ea typeface="Nunito"/>
                <a:cs typeface="Nunito"/>
                <a:sym typeface="Nunito"/>
              </a:rPr>
              <a:t>¿Para qué ésta capacitación?</a:t>
            </a:r>
            <a:endParaRPr sz="2900">
              <a:solidFill>
                <a:srgbClr val="000000"/>
              </a:solidFill>
              <a:highlight>
                <a:schemeClr val="lt1"/>
              </a:highlight>
              <a:latin typeface="Nunito"/>
              <a:ea typeface="Nunito"/>
              <a:cs typeface="Nunito"/>
              <a:sym typeface="Nunito"/>
            </a:endParaRPr>
          </a:p>
          <a:p>
            <a:pPr indent="-412750" lvl="0" marL="723900" rtl="0" algn="just">
              <a:lnSpc>
                <a:spcPct val="115000"/>
              </a:lnSpc>
              <a:spcBef>
                <a:spcPts val="0"/>
              </a:spcBef>
              <a:spcAft>
                <a:spcPts val="0"/>
              </a:spcAft>
              <a:buClr>
                <a:srgbClr val="000000"/>
              </a:buClr>
              <a:buSzPts val="2900"/>
              <a:buFont typeface="Nunito"/>
              <a:buChar char="●"/>
            </a:pPr>
            <a:r>
              <a:rPr lang="es-AR" sz="2900">
                <a:solidFill>
                  <a:srgbClr val="000000"/>
                </a:solidFill>
                <a:highlight>
                  <a:schemeClr val="lt1"/>
                </a:highlight>
                <a:latin typeface="Nunito"/>
                <a:ea typeface="Nunito"/>
                <a:cs typeface="Nunito"/>
                <a:sym typeface="Nunito"/>
              </a:rPr>
              <a:t>Organización de cursada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30"/>
          <p:cNvPicPr preferRelativeResize="0"/>
          <p:nvPr/>
        </p:nvPicPr>
        <p:blipFill rotWithShape="1">
          <a:blip r:embed="rId3">
            <a:alphaModFix/>
          </a:blip>
          <a:srcRect b="0" l="0" r="0" t="0"/>
          <a:stretch/>
        </p:blipFill>
        <p:spPr>
          <a:xfrm>
            <a:off x="321200" y="349064"/>
            <a:ext cx="1709299" cy="571367"/>
          </a:xfrm>
          <a:prstGeom prst="rect">
            <a:avLst/>
          </a:prstGeom>
          <a:noFill/>
          <a:ln>
            <a:noFill/>
          </a:ln>
        </p:spPr>
      </p:pic>
      <p:pic>
        <p:nvPicPr>
          <p:cNvPr id="156" name="Google Shape;156;p30"/>
          <p:cNvPicPr preferRelativeResize="0"/>
          <p:nvPr/>
        </p:nvPicPr>
        <p:blipFill rotWithShape="1">
          <a:blip r:embed="rId4">
            <a:alphaModFix/>
          </a:blip>
          <a:srcRect b="0" l="0" r="0" t="0"/>
          <a:stretch/>
        </p:blipFill>
        <p:spPr>
          <a:xfrm>
            <a:off x="9749100" y="184133"/>
            <a:ext cx="2097733" cy="901234"/>
          </a:xfrm>
          <a:prstGeom prst="rect">
            <a:avLst/>
          </a:prstGeom>
          <a:noFill/>
          <a:ln>
            <a:noFill/>
          </a:ln>
        </p:spPr>
      </p:pic>
      <p:sp>
        <p:nvSpPr>
          <p:cNvPr id="157" name="Google Shape;157;p30"/>
          <p:cNvSpPr txBox="1"/>
          <p:nvPr/>
        </p:nvSpPr>
        <p:spPr>
          <a:xfrm>
            <a:off x="2748283" y="224533"/>
            <a:ext cx="6470100" cy="820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200"/>
              <a:buFont typeface="Arial"/>
              <a:buNone/>
            </a:pPr>
            <a:r>
              <a:rPr b="1" i="0" lang="es-AR" sz="3200" u="none" cap="none" strike="noStrike">
                <a:solidFill>
                  <a:srgbClr val="00BBB9"/>
                </a:solidFill>
                <a:latin typeface="Nunito"/>
                <a:ea typeface="Nunito"/>
                <a:cs typeface="Nunito"/>
                <a:sym typeface="Nunito"/>
              </a:rPr>
              <a:t>¿Para qué esta capacitación?</a:t>
            </a:r>
            <a:endParaRPr b="1" i="0" sz="2200" u="none" cap="none" strike="noStrike">
              <a:solidFill>
                <a:srgbClr val="36373C"/>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36373C"/>
              </a:solidFill>
              <a:latin typeface="Nunito"/>
              <a:ea typeface="Nunito"/>
              <a:cs typeface="Nunito"/>
              <a:sym typeface="Nunito"/>
            </a:endParaRPr>
          </a:p>
        </p:txBody>
      </p:sp>
      <p:sp>
        <p:nvSpPr>
          <p:cNvPr id="158" name="Google Shape;158;p30"/>
          <p:cNvSpPr txBox="1"/>
          <p:nvPr>
            <p:ph idx="4294967295" type="body"/>
          </p:nvPr>
        </p:nvSpPr>
        <p:spPr>
          <a:xfrm>
            <a:off x="445475" y="2052000"/>
            <a:ext cx="10743000" cy="4926900"/>
          </a:xfrm>
          <a:prstGeom prst="rect">
            <a:avLst/>
          </a:prstGeom>
          <a:noFill/>
          <a:ln>
            <a:noFill/>
          </a:ln>
        </p:spPr>
        <p:txBody>
          <a:bodyPr anchorCtr="0" anchor="ctr" bIns="121900" lIns="121900" spcFirstLastPara="1" rIns="121900" wrap="square" tIns="121900">
            <a:normAutofit/>
          </a:bodyPr>
          <a:lstStyle/>
          <a:p>
            <a:pPr indent="-412750" lvl="0" marL="723900" rtl="0" algn="just">
              <a:lnSpc>
                <a:spcPct val="115000"/>
              </a:lnSpc>
              <a:spcBef>
                <a:spcPts val="0"/>
              </a:spcBef>
              <a:spcAft>
                <a:spcPts val="0"/>
              </a:spcAft>
              <a:buClr>
                <a:srgbClr val="000000"/>
              </a:buClr>
              <a:buSzPts val="2900"/>
              <a:buFont typeface="Nunito"/>
              <a:buChar char="●"/>
            </a:pPr>
            <a:r>
              <a:rPr lang="es-AR" sz="2900">
                <a:solidFill>
                  <a:srgbClr val="000000"/>
                </a:solidFill>
                <a:highlight>
                  <a:schemeClr val="lt1"/>
                </a:highlight>
                <a:latin typeface="Nunito"/>
                <a:ea typeface="Nunito"/>
                <a:cs typeface="Nunito"/>
                <a:sym typeface="Nunito"/>
              </a:rPr>
              <a:t>Proveer una formación técnica  …</a:t>
            </a:r>
            <a:endParaRPr sz="2900">
              <a:solidFill>
                <a:srgbClr val="000000"/>
              </a:solidFill>
              <a:highlight>
                <a:schemeClr val="lt1"/>
              </a:highlight>
              <a:latin typeface="Nunito"/>
              <a:ea typeface="Nunito"/>
              <a:cs typeface="Nunito"/>
              <a:sym typeface="Nunito"/>
            </a:endParaRPr>
          </a:p>
          <a:p>
            <a:pPr indent="-412750" lvl="0" marL="723900" rtl="0" algn="just">
              <a:lnSpc>
                <a:spcPct val="115000"/>
              </a:lnSpc>
              <a:spcBef>
                <a:spcPts val="0"/>
              </a:spcBef>
              <a:spcAft>
                <a:spcPts val="0"/>
              </a:spcAft>
              <a:buClr>
                <a:srgbClr val="000000"/>
              </a:buClr>
              <a:buSzPts val="2900"/>
              <a:buFont typeface="Nunito"/>
              <a:buChar char="●"/>
            </a:pPr>
            <a:r>
              <a:rPr lang="es-AR" sz="2900">
                <a:solidFill>
                  <a:srgbClr val="000000"/>
                </a:solidFill>
                <a:highlight>
                  <a:schemeClr val="lt1"/>
                </a:highlight>
                <a:latin typeface="Nunito"/>
                <a:ea typeface="Nunito"/>
                <a:cs typeface="Nunito"/>
                <a:sym typeface="Nunito"/>
              </a:rPr>
              <a:t>Demanda laboral en aumento…</a:t>
            </a:r>
            <a:endParaRPr sz="2900">
              <a:solidFill>
                <a:srgbClr val="000000"/>
              </a:solidFill>
              <a:highlight>
                <a:schemeClr val="lt1"/>
              </a:highlight>
              <a:latin typeface="Nunito"/>
              <a:ea typeface="Nunito"/>
              <a:cs typeface="Nunito"/>
              <a:sym typeface="Nunito"/>
            </a:endParaRPr>
          </a:p>
          <a:p>
            <a:pPr indent="-412750" lvl="0" marL="723900" rtl="0" algn="just">
              <a:lnSpc>
                <a:spcPct val="115000"/>
              </a:lnSpc>
              <a:spcBef>
                <a:spcPts val="0"/>
              </a:spcBef>
              <a:spcAft>
                <a:spcPts val="0"/>
              </a:spcAft>
              <a:buClr>
                <a:srgbClr val="000000"/>
              </a:buClr>
              <a:buSzPts val="2900"/>
              <a:buFont typeface="Nunito"/>
              <a:buChar char="●"/>
            </a:pPr>
            <a:r>
              <a:rPr lang="es-AR" sz="2900">
                <a:solidFill>
                  <a:srgbClr val="000000"/>
                </a:solidFill>
                <a:highlight>
                  <a:schemeClr val="lt1"/>
                </a:highlight>
                <a:latin typeface="Nunito"/>
                <a:ea typeface="Nunito"/>
                <a:cs typeface="Nunito"/>
                <a:sym typeface="Nunito"/>
              </a:rPr>
              <a:t>Toma de decisiones basada en datos…</a:t>
            </a:r>
            <a:endParaRPr sz="2900">
              <a:solidFill>
                <a:srgbClr val="000000"/>
              </a:solidFill>
              <a:highlight>
                <a:schemeClr val="lt1"/>
              </a:highlight>
              <a:latin typeface="Nunito"/>
              <a:ea typeface="Nunito"/>
              <a:cs typeface="Nunito"/>
              <a:sym typeface="Nunito"/>
            </a:endParaRPr>
          </a:p>
          <a:p>
            <a:pPr indent="-412750" lvl="0" marL="723900" rtl="0" algn="just">
              <a:lnSpc>
                <a:spcPct val="115000"/>
              </a:lnSpc>
              <a:spcBef>
                <a:spcPts val="0"/>
              </a:spcBef>
              <a:spcAft>
                <a:spcPts val="0"/>
              </a:spcAft>
              <a:buClr>
                <a:srgbClr val="000000"/>
              </a:buClr>
              <a:buSzPts val="2900"/>
              <a:buFont typeface="Nunito"/>
              <a:buChar char="●"/>
            </a:pPr>
            <a:r>
              <a:rPr lang="es-AR" sz="2900">
                <a:solidFill>
                  <a:srgbClr val="000000"/>
                </a:solidFill>
                <a:highlight>
                  <a:schemeClr val="lt1"/>
                </a:highlight>
                <a:latin typeface="Nunito"/>
                <a:ea typeface="Nunito"/>
                <a:cs typeface="Nunito"/>
                <a:sym typeface="Nunito"/>
              </a:rPr>
              <a:t>Innovación y competitividad…</a:t>
            </a:r>
            <a:endParaRPr sz="2900">
              <a:solidFill>
                <a:srgbClr val="000000"/>
              </a:solidFill>
              <a:highlight>
                <a:schemeClr val="lt1"/>
              </a:highlight>
              <a:latin typeface="Nunito"/>
              <a:ea typeface="Nunito"/>
              <a:cs typeface="Nunito"/>
              <a:sym typeface="Nunito"/>
            </a:endParaRPr>
          </a:p>
          <a:p>
            <a:pPr indent="-412750" lvl="0" marL="723900" rtl="0" algn="just">
              <a:lnSpc>
                <a:spcPct val="115000"/>
              </a:lnSpc>
              <a:spcBef>
                <a:spcPts val="0"/>
              </a:spcBef>
              <a:spcAft>
                <a:spcPts val="0"/>
              </a:spcAft>
              <a:buClr>
                <a:srgbClr val="000000"/>
              </a:buClr>
              <a:buSzPts val="2900"/>
              <a:buFont typeface="Nunito"/>
              <a:buChar char="●"/>
            </a:pPr>
            <a:r>
              <a:rPr lang="es-AR" sz="2900">
                <a:solidFill>
                  <a:srgbClr val="000000"/>
                </a:solidFill>
                <a:highlight>
                  <a:schemeClr val="lt1"/>
                </a:highlight>
                <a:latin typeface="Nunito"/>
                <a:ea typeface="Nunito"/>
                <a:cs typeface="Nunito"/>
                <a:sym typeface="Nunito"/>
              </a:rPr>
              <a:t>Desarrollo personal y profesional…</a:t>
            </a:r>
            <a:endParaRPr sz="2900">
              <a:solidFill>
                <a:srgbClr val="000000"/>
              </a:solidFill>
              <a:highlight>
                <a:schemeClr val="lt1"/>
              </a:highlight>
              <a:latin typeface="Nunito"/>
              <a:ea typeface="Nunito"/>
              <a:cs typeface="Nunito"/>
              <a:sym typeface="Nunito"/>
            </a:endParaRPr>
          </a:p>
          <a:p>
            <a:pPr indent="-412750" lvl="0" marL="723900" rtl="0" algn="just">
              <a:lnSpc>
                <a:spcPct val="115000"/>
              </a:lnSpc>
              <a:spcBef>
                <a:spcPts val="0"/>
              </a:spcBef>
              <a:spcAft>
                <a:spcPts val="0"/>
              </a:spcAft>
              <a:buClr>
                <a:srgbClr val="000000"/>
              </a:buClr>
              <a:buSzPts val="2900"/>
              <a:buFont typeface="Nunito"/>
              <a:buChar char="●"/>
            </a:pPr>
            <a:r>
              <a:rPr lang="es-AR" sz="2900">
                <a:solidFill>
                  <a:srgbClr val="000000"/>
                </a:solidFill>
                <a:highlight>
                  <a:schemeClr val="lt1"/>
                </a:highlight>
                <a:latin typeface="Nunito"/>
                <a:ea typeface="Nunito"/>
                <a:cs typeface="Nunito"/>
                <a:sym typeface="Nunito"/>
              </a:rPr>
              <a:t>Contribución social y ética…</a:t>
            </a:r>
            <a:endParaRPr sz="2900">
              <a:solidFill>
                <a:srgbClr val="000000"/>
              </a:solidFill>
              <a:highlight>
                <a:schemeClr val="lt1"/>
              </a:highlight>
              <a:latin typeface="Nunito"/>
              <a:ea typeface="Nunito"/>
              <a:cs typeface="Nunito"/>
              <a:sym typeface="Nunito"/>
            </a:endParaRPr>
          </a:p>
          <a:p>
            <a:pPr indent="-412750" lvl="0" marL="723900" rtl="0" algn="just">
              <a:lnSpc>
                <a:spcPct val="115000"/>
              </a:lnSpc>
              <a:spcBef>
                <a:spcPts val="0"/>
              </a:spcBef>
              <a:spcAft>
                <a:spcPts val="0"/>
              </a:spcAft>
              <a:buClr>
                <a:srgbClr val="000000"/>
              </a:buClr>
              <a:buSzPts val="2900"/>
              <a:buFont typeface="Nunito"/>
              <a:buChar char="●"/>
            </a:pPr>
            <a:r>
              <a:rPr lang="es-AR" sz="2900">
                <a:solidFill>
                  <a:srgbClr val="000000"/>
                </a:solidFill>
                <a:highlight>
                  <a:schemeClr val="lt1"/>
                </a:highlight>
                <a:latin typeface="Nunito"/>
                <a:ea typeface="Nunito"/>
                <a:cs typeface="Nunito"/>
                <a:sym typeface="Nunito"/>
              </a:rPr>
              <a:t>Promover y generar actividades de transferencia efectiva de conocimiento específico …</a:t>
            </a:r>
            <a:endParaRPr sz="2900">
              <a:solidFill>
                <a:srgbClr val="000000"/>
              </a:solidFill>
              <a:highlight>
                <a:schemeClr val="lt1"/>
              </a:highlight>
              <a:latin typeface="Nunito"/>
              <a:ea typeface="Nunito"/>
              <a:cs typeface="Nunito"/>
              <a:sym typeface="Nunito"/>
            </a:endParaRPr>
          </a:p>
          <a:p>
            <a:pPr indent="-412750" lvl="0" marL="723900" rtl="0" algn="just">
              <a:lnSpc>
                <a:spcPct val="115000"/>
              </a:lnSpc>
              <a:spcBef>
                <a:spcPts val="0"/>
              </a:spcBef>
              <a:spcAft>
                <a:spcPts val="0"/>
              </a:spcAft>
              <a:buClr>
                <a:srgbClr val="000000"/>
              </a:buClr>
              <a:buSzPts val="2900"/>
              <a:buFont typeface="Nunito"/>
              <a:buChar char="●"/>
            </a:pPr>
            <a:r>
              <a:rPr lang="es-AR" sz="2900">
                <a:solidFill>
                  <a:srgbClr val="000000"/>
                </a:solidFill>
                <a:highlight>
                  <a:schemeClr val="lt1"/>
                </a:highlight>
                <a:latin typeface="Nunito"/>
                <a:ea typeface="Nunito"/>
                <a:cs typeface="Nunito"/>
                <a:sym typeface="Nunito"/>
              </a:rPr>
              <a:t>Generar lazos y promover la interacción entre la industria...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1"/>
          <p:cNvPicPr preferRelativeResize="0"/>
          <p:nvPr/>
        </p:nvPicPr>
        <p:blipFill rotWithShape="1">
          <a:blip r:embed="rId3">
            <a:alphaModFix/>
          </a:blip>
          <a:srcRect b="0" l="0" r="0" t="0"/>
          <a:stretch/>
        </p:blipFill>
        <p:spPr>
          <a:xfrm>
            <a:off x="321200" y="349064"/>
            <a:ext cx="1709299" cy="571367"/>
          </a:xfrm>
          <a:prstGeom prst="rect">
            <a:avLst/>
          </a:prstGeom>
          <a:noFill/>
          <a:ln>
            <a:noFill/>
          </a:ln>
        </p:spPr>
      </p:pic>
      <p:pic>
        <p:nvPicPr>
          <p:cNvPr id="164" name="Google Shape;164;p31"/>
          <p:cNvPicPr preferRelativeResize="0"/>
          <p:nvPr/>
        </p:nvPicPr>
        <p:blipFill rotWithShape="1">
          <a:blip r:embed="rId4">
            <a:alphaModFix/>
          </a:blip>
          <a:srcRect b="0" l="0" r="0" t="0"/>
          <a:stretch/>
        </p:blipFill>
        <p:spPr>
          <a:xfrm>
            <a:off x="9749100" y="184133"/>
            <a:ext cx="2097733" cy="901234"/>
          </a:xfrm>
          <a:prstGeom prst="rect">
            <a:avLst/>
          </a:prstGeom>
          <a:noFill/>
          <a:ln>
            <a:noFill/>
          </a:ln>
        </p:spPr>
      </p:pic>
      <p:sp>
        <p:nvSpPr>
          <p:cNvPr id="165" name="Google Shape;165;p31"/>
          <p:cNvSpPr txBox="1"/>
          <p:nvPr/>
        </p:nvSpPr>
        <p:spPr>
          <a:xfrm>
            <a:off x="2748283" y="224533"/>
            <a:ext cx="6470100" cy="820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200"/>
              <a:buFont typeface="Arial"/>
              <a:buNone/>
            </a:pPr>
            <a:r>
              <a:rPr b="1" i="0" lang="es-AR" sz="3200" u="none" cap="none" strike="noStrike">
                <a:solidFill>
                  <a:srgbClr val="00BBB9"/>
                </a:solidFill>
                <a:latin typeface="Nunito"/>
                <a:ea typeface="Nunito"/>
                <a:cs typeface="Nunito"/>
                <a:sym typeface="Nunito"/>
              </a:rPr>
              <a:t>¿Para qué esta capacitación?</a:t>
            </a:r>
            <a:endParaRPr b="1" i="0" sz="2200" u="none" cap="none" strike="noStrike">
              <a:solidFill>
                <a:srgbClr val="36373C"/>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36373C"/>
              </a:solidFill>
              <a:latin typeface="Nunito"/>
              <a:ea typeface="Nunito"/>
              <a:cs typeface="Nunito"/>
              <a:sym typeface="Nunito"/>
            </a:endParaRPr>
          </a:p>
        </p:txBody>
      </p:sp>
      <p:pic>
        <p:nvPicPr>
          <p:cNvPr id="166" name="Google Shape;166;p31"/>
          <p:cNvPicPr preferRelativeResize="0"/>
          <p:nvPr/>
        </p:nvPicPr>
        <p:blipFill rotWithShape="1">
          <a:blip r:embed="rId5">
            <a:alphaModFix/>
          </a:blip>
          <a:srcRect b="0" l="0" r="0" t="0"/>
          <a:stretch/>
        </p:blipFill>
        <p:spPr>
          <a:xfrm>
            <a:off x="1386525" y="2129499"/>
            <a:ext cx="4715675" cy="2884425"/>
          </a:xfrm>
          <a:prstGeom prst="rect">
            <a:avLst/>
          </a:prstGeom>
          <a:noFill/>
          <a:ln cap="flat" cmpd="sng" w="9525">
            <a:solidFill>
              <a:schemeClr val="lt1"/>
            </a:solidFill>
            <a:prstDash val="solid"/>
            <a:round/>
            <a:headEnd len="sm" w="sm" type="none"/>
            <a:tailEnd len="sm" w="sm" type="none"/>
          </a:ln>
          <a:effectLst>
            <a:outerShdw blurRad="142875" rotWithShape="0" algn="bl" dir="10380000" dist="28575">
              <a:srgbClr val="000000">
                <a:alpha val="49803"/>
              </a:srgbClr>
            </a:outerShdw>
          </a:effectLst>
        </p:spPr>
      </p:pic>
      <p:pic>
        <p:nvPicPr>
          <p:cNvPr id="167" name="Google Shape;167;p31"/>
          <p:cNvPicPr preferRelativeResize="0"/>
          <p:nvPr/>
        </p:nvPicPr>
        <p:blipFill rotWithShape="1">
          <a:blip r:embed="rId6">
            <a:alphaModFix/>
          </a:blip>
          <a:srcRect b="9756" l="6173" r="18269" t="10062"/>
          <a:stretch/>
        </p:blipFill>
        <p:spPr>
          <a:xfrm>
            <a:off x="5919925" y="1699450"/>
            <a:ext cx="4487798" cy="2678675"/>
          </a:xfrm>
          <a:prstGeom prst="rect">
            <a:avLst/>
          </a:prstGeom>
          <a:noFill/>
          <a:ln cap="flat" cmpd="sng" w="9525">
            <a:solidFill>
              <a:schemeClr val="lt1"/>
            </a:solidFill>
            <a:prstDash val="solid"/>
            <a:round/>
            <a:headEnd len="sm" w="sm" type="none"/>
            <a:tailEnd len="sm" w="sm" type="none"/>
          </a:ln>
          <a:effectLst>
            <a:outerShdw blurRad="342900" rotWithShape="0" algn="bl" dir="4680000" dist="123825">
              <a:srgbClr val="000000">
                <a:alpha val="20000"/>
              </a:srgbClr>
            </a:outerShdw>
          </a:effectLst>
        </p:spPr>
      </p:pic>
      <p:pic>
        <p:nvPicPr>
          <p:cNvPr id="168" name="Google Shape;168;p31"/>
          <p:cNvPicPr preferRelativeResize="0"/>
          <p:nvPr/>
        </p:nvPicPr>
        <p:blipFill rotWithShape="1">
          <a:blip r:embed="rId7">
            <a:alphaModFix/>
          </a:blip>
          <a:srcRect b="9103" l="2480" r="9545" t="19660"/>
          <a:stretch/>
        </p:blipFill>
        <p:spPr>
          <a:xfrm>
            <a:off x="3086950" y="4154375"/>
            <a:ext cx="4927373" cy="2243924"/>
          </a:xfrm>
          <a:prstGeom prst="rect">
            <a:avLst/>
          </a:prstGeom>
          <a:noFill/>
          <a:ln cap="flat" cmpd="sng" w="9525">
            <a:solidFill>
              <a:schemeClr val="lt1"/>
            </a:solidFill>
            <a:prstDash val="solid"/>
            <a:round/>
            <a:headEnd len="sm" w="sm" type="none"/>
            <a:tailEnd len="sm" w="sm" type="none"/>
          </a:ln>
          <a:effectLst>
            <a:outerShdw blurRad="471488" rotWithShape="0" algn="bl" dir="7500000" dist="428625">
              <a:srgbClr val="000000">
                <a:alpha val="38823"/>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2"/>
          <p:cNvPicPr preferRelativeResize="0"/>
          <p:nvPr/>
        </p:nvPicPr>
        <p:blipFill rotWithShape="1">
          <a:blip r:embed="rId3">
            <a:alphaModFix/>
          </a:blip>
          <a:srcRect b="13414" l="10163" r="15103" t="16242"/>
          <a:stretch/>
        </p:blipFill>
        <p:spPr>
          <a:xfrm>
            <a:off x="4670275" y="1892175"/>
            <a:ext cx="6947952" cy="3678674"/>
          </a:xfrm>
          <a:prstGeom prst="rect">
            <a:avLst/>
          </a:prstGeom>
          <a:noFill/>
          <a:ln cap="flat" cmpd="sng" w="9525">
            <a:solidFill>
              <a:schemeClr val="lt1"/>
            </a:solidFill>
            <a:prstDash val="solid"/>
            <a:round/>
            <a:headEnd len="sm" w="sm" type="none"/>
            <a:tailEnd len="sm" w="sm" type="none"/>
          </a:ln>
          <a:effectLst>
            <a:outerShdw blurRad="614363" rotWithShape="0" algn="bl" dir="5400000" dist="219075">
              <a:srgbClr val="000000">
                <a:alpha val="34901"/>
              </a:srgbClr>
            </a:outerShdw>
          </a:effectLst>
        </p:spPr>
      </p:pic>
      <p:pic>
        <p:nvPicPr>
          <p:cNvPr id="174" name="Google Shape;174;p32"/>
          <p:cNvPicPr preferRelativeResize="0"/>
          <p:nvPr/>
        </p:nvPicPr>
        <p:blipFill rotWithShape="1">
          <a:blip r:embed="rId4">
            <a:alphaModFix/>
          </a:blip>
          <a:srcRect b="0" l="0" r="0" t="0"/>
          <a:stretch/>
        </p:blipFill>
        <p:spPr>
          <a:xfrm>
            <a:off x="321200" y="349064"/>
            <a:ext cx="1709299" cy="571367"/>
          </a:xfrm>
          <a:prstGeom prst="rect">
            <a:avLst/>
          </a:prstGeom>
          <a:noFill/>
          <a:ln>
            <a:noFill/>
          </a:ln>
        </p:spPr>
      </p:pic>
      <p:pic>
        <p:nvPicPr>
          <p:cNvPr id="175" name="Google Shape;175;p32"/>
          <p:cNvPicPr preferRelativeResize="0"/>
          <p:nvPr/>
        </p:nvPicPr>
        <p:blipFill rotWithShape="1">
          <a:blip r:embed="rId5">
            <a:alphaModFix/>
          </a:blip>
          <a:srcRect b="0" l="0" r="0" t="0"/>
          <a:stretch/>
        </p:blipFill>
        <p:spPr>
          <a:xfrm>
            <a:off x="9749100" y="184133"/>
            <a:ext cx="2097733" cy="901234"/>
          </a:xfrm>
          <a:prstGeom prst="rect">
            <a:avLst/>
          </a:prstGeom>
          <a:noFill/>
          <a:ln>
            <a:noFill/>
          </a:ln>
        </p:spPr>
      </p:pic>
      <p:sp>
        <p:nvSpPr>
          <p:cNvPr id="176" name="Google Shape;176;p32"/>
          <p:cNvSpPr txBox="1"/>
          <p:nvPr/>
        </p:nvSpPr>
        <p:spPr>
          <a:xfrm>
            <a:off x="2748283" y="224533"/>
            <a:ext cx="6470100" cy="820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200"/>
              <a:buFont typeface="Arial"/>
              <a:buNone/>
            </a:pPr>
            <a:r>
              <a:rPr b="1" i="0" lang="es-AR" sz="3200" u="none" cap="none" strike="noStrike">
                <a:solidFill>
                  <a:srgbClr val="00BBB9"/>
                </a:solidFill>
                <a:latin typeface="Nunito"/>
                <a:ea typeface="Nunito"/>
                <a:cs typeface="Nunito"/>
                <a:sym typeface="Nunito"/>
              </a:rPr>
              <a:t>¿Para qué esta capacitación?</a:t>
            </a:r>
            <a:endParaRPr b="1" i="0" sz="2200" u="none" cap="none" strike="noStrike">
              <a:solidFill>
                <a:srgbClr val="36373C"/>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36373C"/>
              </a:solidFill>
              <a:latin typeface="Nunito"/>
              <a:ea typeface="Nunito"/>
              <a:cs typeface="Nunito"/>
              <a:sym typeface="Nunito"/>
            </a:endParaRPr>
          </a:p>
        </p:txBody>
      </p:sp>
      <p:pic>
        <p:nvPicPr>
          <p:cNvPr id="177" name="Google Shape;177;p32"/>
          <p:cNvPicPr preferRelativeResize="0"/>
          <p:nvPr/>
        </p:nvPicPr>
        <p:blipFill rotWithShape="1">
          <a:blip r:embed="rId6">
            <a:alphaModFix/>
          </a:blip>
          <a:srcRect b="7465" l="0" r="16240" t="18760"/>
          <a:stretch/>
        </p:blipFill>
        <p:spPr>
          <a:xfrm>
            <a:off x="667050" y="1461675"/>
            <a:ext cx="5514725" cy="2732324"/>
          </a:xfrm>
          <a:prstGeom prst="rect">
            <a:avLst/>
          </a:prstGeom>
          <a:noFill/>
          <a:ln cap="flat" cmpd="sng" w="9525">
            <a:solidFill>
              <a:schemeClr val="lt1"/>
            </a:solidFill>
            <a:prstDash val="solid"/>
            <a:round/>
            <a:headEnd len="sm" w="sm" type="none"/>
            <a:tailEnd len="sm" w="sm" type="none"/>
          </a:ln>
          <a:effectLst>
            <a:outerShdw blurRad="528638" rotWithShape="0" algn="bl" dir="14760000" dist="95250">
              <a:srgbClr val="000000">
                <a:alpha val="34901"/>
              </a:srgbClr>
            </a:outerShdw>
          </a:effectLst>
        </p:spPr>
      </p:pic>
      <p:pic>
        <p:nvPicPr>
          <p:cNvPr id="178" name="Google Shape;178;p32"/>
          <p:cNvPicPr preferRelativeResize="0"/>
          <p:nvPr/>
        </p:nvPicPr>
        <p:blipFill rotWithShape="1">
          <a:blip r:embed="rId7">
            <a:alphaModFix/>
          </a:blip>
          <a:srcRect b="7775" l="0" r="35107" t="28329"/>
          <a:stretch/>
        </p:blipFill>
        <p:spPr>
          <a:xfrm>
            <a:off x="2231088" y="2964200"/>
            <a:ext cx="5710574" cy="3162726"/>
          </a:xfrm>
          <a:prstGeom prst="rect">
            <a:avLst/>
          </a:prstGeom>
          <a:noFill/>
          <a:ln cap="flat" cmpd="sng" w="9525">
            <a:solidFill>
              <a:schemeClr val="lt1"/>
            </a:solidFill>
            <a:prstDash val="solid"/>
            <a:round/>
            <a:headEnd len="sm" w="sm" type="none"/>
            <a:tailEnd len="sm" w="sm" type="none"/>
          </a:ln>
          <a:effectLst>
            <a:outerShdw blurRad="657225" rotWithShape="0" algn="bl" dir="4020000" dist="266700">
              <a:srgbClr val="000000">
                <a:alpha val="64705"/>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3"/>
          <p:cNvPicPr preferRelativeResize="0"/>
          <p:nvPr/>
        </p:nvPicPr>
        <p:blipFill rotWithShape="1">
          <a:blip r:embed="rId3">
            <a:alphaModFix/>
          </a:blip>
          <a:srcRect b="0" l="0" r="0" t="0"/>
          <a:stretch/>
        </p:blipFill>
        <p:spPr>
          <a:xfrm>
            <a:off x="321200" y="349064"/>
            <a:ext cx="1709299" cy="571367"/>
          </a:xfrm>
          <a:prstGeom prst="rect">
            <a:avLst/>
          </a:prstGeom>
          <a:noFill/>
          <a:ln>
            <a:noFill/>
          </a:ln>
        </p:spPr>
      </p:pic>
      <p:pic>
        <p:nvPicPr>
          <p:cNvPr id="184" name="Google Shape;184;p33"/>
          <p:cNvPicPr preferRelativeResize="0"/>
          <p:nvPr/>
        </p:nvPicPr>
        <p:blipFill rotWithShape="1">
          <a:blip r:embed="rId4">
            <a:alphaModFix/>
          </a:blip>
          <a:srcRect b="0" l="0" r="0" t="0"/>
          <a:stretch/>
        </p:blipFill>
        <p:spPr>
          <a:xfrm>
            <a:off x="9749100" y="184133"/>
            <a:ext cx="2097733" cy="901234"/>
          </a:xfrm>
          <a:prstGeom prst="rect">
            <a:avLst/>
          </a:prstGeom>
          <a:noFill/>
          <a:ln>
            <a:noFill/>
          </a:ln>
        </p:spPr>
      </p:pic>
      <p:sp>
        <p:nvSpPr>
          <p:cNvPr id="185" name="Google Shape;185;p33"/>
          <p:cNvSpPr txBox="1"/>
          <p:nvPr/>
        </p:nvSpPr>
        <p:spPr>
          <a:xfrm>
            <a:off x="2748283" y="224533"/>
            <a:ext cx="6470100" cy="820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200"/>
              <a:buFont typeface="Arial"/>
              <a:buNone/>
            </a:pPr>
            <a:r>
              <a:rPr b="1" i="0" lang="es-AR" sz="3200" u="none" cap="none" strike="noStrike">
                <a:solidFill>
                  <a:srgbClr val="00BBB9"/>
                </a:solidFill>
                <a:latin typeface="Nunito"/>
                <a:ea typeface="Nunito"/>
                <a:cs typeface="Nunito"/>
                <a:sym typeface="Nunito"/>
              </a:rPr>
              <a:t>¿Para qué esta capacitación?</a:t>
            </a:r>
            <a:endParaRPr b="1" i="0" sz="2200" u="none" cap="none" strike="noStrike">
              <a:solidFill>
                <a:srgbClr val="36373C"/>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36373C"/>
              </a:solidFill>
              <a:latin typeface="Nunito"/>
              <a:ea typeface="Nunito"/>
              <a:cs typeface="Nunito"/>
              <a:sym typeface="Nunito"/>
            </a:endParaRPr>
          </a:p>
        </p:txBody>
      </p:sp>
      <p:sp>
        <p:nvSpPr>
          <p:cNvPr id="186" name="Google Shape;186;p33"/>
          <p:cNvSpPr/>
          <p:nvPr/>
        </p:nvSpPr>
        <p:spPr>
          <a:xfrm>
            <a:off x="1747325" y="2540796"/>
            <a:ext cx="1650300" cy="540300"/>
          </a:xfrm>
          <a:prstGeom prst="homePlate">
            <a:avLst>
              <a:gd fmla="val 50000" name="adj"/>
            </a:avLst>
          </a:prstGeom>
          <a:solidFill>
            <a:srgbClr val="FEAE7E"/>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1" i="0" lang="es-AR" sz="1000" u="none" cap="none" strike="noStrike">
                <a:solidFill>
                  <a:schemeClr val="dk1"/>
                </a:solidFill>
                <a:latin typeface="Nunito"/>
                <a:ea typeface="Nunito"/>
                <a:cs typeface="Nunito"/>
                <a:sym typeface="Nunito"/>
              </a:rPr>
              <a:t>Definir el objetivo</a:t>
            </a:r>
            <a:endParaRPr b="1" i="0" sz="1500" u="none" cap="none" strike="noStrike">
              <a:solidFill>
                <a:schemeClr val="dk1"/>
              </a:solidFill>
              <a:latin typeface="Nunito"/>
              <a:ea typeface="Nunito"/>
              <a:cs typeface="Nunito"/>
              <a:sym typeface="Nunito"/>
            </a:endParaRPr>
          </a:p>
        </p:txBody>
      </p:sp>
      <p:sp>
        <p:nvSpPr>
          <p:cNvPr id="187" name="Google Shape;187;p33"/>
          <p:cNvSpPr/>
          <p:nvPr/>
        </p:nvSpPr>
        <p:spPr>
          <a:xfrm>
            <a:off x="3117108" y="2540623"/>
            <a:ext cx="1537800" cy="540300"/>
          </a:xfrm>
          <a:prstGeom prst="chevron">
            <a:avLst>
              <a:gd fmla="val 50000" name="adj"/>
            </a:avLst>
          </a:prstGeom>
          <a:solidFill>
            <a:srgbClr val="FEAE7E"/>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1" i="0" lang="es-AR" sz="1000" u="none" cap="none" strike="noStrike">
                <a:solidFill>
                  <a:schemeClr val="dk1"/>
                </a:solidFill>
                <a:latin typeface="Nunito"/>
                <a:ea typeface="Nunito"/>
                <a:cs typeface="Nunito"/>
                <a:sym typeface="Nunito"/>
              </a:rPr>
              <a:t>Recolección de datos</a:t>
            </a:r>
            <a:endParaRPr b="1" i="0" sz="1500" u="none" cap="none" strike="noStrike">
              <a:solidFill>
                <a:schemeClr val="dk1"/>
              </a:solidFill>
              <a:latin typeface="Nunito"/>
              <a:ea typeface="Nunito"/>
              <a:cs typeface="Nunito"/>
              <a:sym typeface="Nunito"/>
            </a:endParaRPr>
          </a:p>
        </p:txBody>
      </p:sp>
      <p:sp>
        <p:nvSpPr>
          <p:cNvPr id="188" name="Google Shape;188;p33"/>
          <p:cNvSpPr/>
          <p:nvPr/>
        </p:nvSpPr>
        <p:spPr>
          <a:xfrm>
            <a:off x="4367745" y="2540623"/>
            <a:ext cx="1537800" cy="540300"/>
          </a:xfrm>
          <a:prstGeom prst="chevron">
            <a:avLst>
              <a:gd fmla="val 50000" name="adj"/>
            </a:avLst>
          </a:prstGeom>
          <a:solidFill>
            <a:srgbClr val="FEAE7E"/>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1" i="0" lang="es-AR" sz="1000" u="none" cap="none" strike="noStrike">
                <a:solidFill>
                  <a:schemeClr val="dk1"/>
                </a:solidFill>
                <a:latin typeface="Nunito"/>
                <a:ea typeface="Nunito"/>
                <a:cs typeface="Nunito"/>
                <a:sym typeface="Nunito"/>
              </a:rPr>
              <a:t>Preparar los datos</a:t>
            </a:r>
            <a:endParaRPr b="1" i="0" sz="1500" u="none" cap="none" strike="noStrike">
              <a:solidFill>
                <a:schemeClr val="dk1"/>
              </a:solidFill>
              <a:latin typeface="Nunito"/>
              <a:ea typeface="Nunito"/>
              <a:cs typeface="Nunito"/>
              <a:sym typeface="Nunito"/>
            </a:endParaRPr>
          </a:p>
        </p:txBody>
      </p:sp>
      <p:sp>
        <p:nvSpPr>
          <p:cNvPr id="189" name="Google Shape;189;p33"/>
          <p:cNvSpPr/>
          <p:nvPr/>
        </p:nvSpPr>
        <p:spPr>
          <a:xfrm>
            <a:off x="6869336" y="2540623"/>
            <a:ext cx="1537800" cy="540300"/>
          </a:xfrm>
          <a:prstGeom prst="chevron">
            <a:avLst>
              <a:gd fmla="val 50000" name="adj"/>
            </a:avLst>
          </a:prstGeom>
          <a:solidFill>
            <a:srgbClr val="FEAE7E"/>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1" i="0" lang="es-AR" sz="1000" u="none" cap="none" strike="noStrike">
                <a:solidFill>
                  <a:schemeClr val="dk1"/>
                </a:solidFill>
                <a:latin typeface="Nunito"/>
                <a:ea typeface="Nunito"/>
                <a:cs typeface="Nunito"/>
                <a:sym typeface="Nunito"/>
              </a:rPr>
              <a:t>Entrenar el modelo</a:t>
            </a:r>
            <a:endParaRPr b="1" i="0" sz="1500" u="none" cap="none" strike="noStrike">
              <a:solidFill>
                <a:schemeClr val="dk1"/>
              </a:solidFill>
              <a:latin typeface="Nunito"/>
              <a:ea typeface="Nunito"/>
              <a:cs typeface="Nunito"/>
              <a:sym typeface="Nunito"/>
            </a:endParaRPr>
          </a:p>
        </p:txBody>
      </p:sp>
      <p:sp>
        <p:nvSpPr>
          <p:cNvPr id="190" name="Google Shape;190;p33"/>
          <p:cNvSpPr/>
          <p:nvPr/>
        </p:nvSpPr>
        <p:spPr>
          <a:xfrm>
            <a:off x="5618513" y="2540623"/>
            <a:ext cx="1537800" cy="540300"/>
          </a:xfrm>
          <a:prstGeom prst="chevron">
            <a:avLst>
              <a:gd fmla="val 50000" name="adj"/>
            </a:avLst>
          </a:prstGeom>
          <a:solidFill>
            <a:srgbClr val="FEAE7E"/>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1" i="0" lang="es-AR" sz="1000" u="none" cap="none" strike="noStrike">
                <a:solidFill>
                  <a:schemeClr val="dk1"/>
                </a:solidFill>
                <a:latin typeface="Nunito"/>
                <a:ea typeface="Nunito"/>
                <a:cs typeface="Nunito"/>
                <a:sym typeface="Nunito"/>
              </a:rPr>
              <a:t>Elección del algoritmo</a:t>
            </a:r>
            <a:endParaRPr b="1" i="0" sz="1500" u="none" cap="none" strike="noStrike">
              <a:solidFill>
                <a:schemeClr val="dk1"/>
              </a:solidFill>
              <a:latin typeface="Nunito"/>
              <a:ea typeface="Nunito"/>
              <a:cs typeface="Nunito"/>
              <a:sym typeface="Nunito"/>
            </a:endParaRPr>
          </a:p>
        </p:txBody>
      </p:sp>
      <p:sp>
        <p:nvSpPr>
          <p:cNvPr id="191" name="Google Shape;191;p33"/>
          <p:cNvSpPr txBox="1"/>
          <p:nvPr/>
        </p:nvSpPr>
        <p:spPr>
          <a:xfrm>
            <a:off x="2836125" y="1670000"/>
            <a:ext cx="65670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300"/>
              <a:buFont typeface="Arial"/>
              <a:buNone/>
            </a:pPr>
            <a:r>
              <a:rPr b="0" i="0" lang="es-AR" sz="3300" u="none" cap="none" strike="noStrike">
                <a:solidFill>
                  <a:srgbClr val="000000"/>
                </a:solidFill>
                <a:latin typeface="Nunito"/>
                <a:ea typeface="Nunito"/>
                <a:cs typeface="Nunito"/>
                <a:sym typeface="Nunito"/>
              </a:rPr>
              <a:t>Proyecto de Ciencias de Datos</a:t>
            </a:r>
            <a:endParaRPr b="0" i="0" sz="1600" u="none" cap="none" strike="noStrike">
              <a:solidFill>
                <a:srgbClr val="000000"/>
              </a:solidFill>
              <a:latin typeface="Nunito"/>
              <a:ea typeface="Nunito"/>
              <a:cs typeface="Nunito"/>
              <a:sym typeface="Nunito"/>
            </a:endParaRPr>
          </a:p>
        </p:txBody>
      </p:sp>
      <p:sp>
        <p:nvSpPr>
          <p:cNvPr id="192" name="Google Shape;192;p33"/>
          <p:cNvSpPr/>
          <p:nvPr/>
        </p:nvSpPr>
        <p:spPr>
          <a:xfrm>
            <a:off x="8088536" y="2540623"/>
            <a:ext cx="1537800" cy="540300"/>
          </a:xfrm>
          <a:prstGeom prst="chevron">
            <a:avLst>
              <a:gd fmla="val 50000" name="adj"/>
            </a:avLst>
          </a:prstGeom>
          <a:solidFill>
            <a:srgbClr val="FEAE7E"/>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1" i="0" lang="es-AR" sz="1000" u="none" cap="none" strike="noStrike">
                <a:solidFill>
                  <a:schemeClr val="dk1"/>
                </a:solidFill>
                <a:latin typeface="Nunito"/>
                <a:ea typeface="Nunito"/>
                <a:cs typeface="Nunito"/>
                <a:sym typeface="Nunito"/>
              </a:rPr>
              <a:t>Validación del modelo</a:t>
            </a:r>
            <a:endParaRPr b="1" i="0" sz="1500" u="none" cap="none" strike="noStrike">
              <a:solidFill>
                <a:schemeClr val="dk1"/>
              </a:solidFill>
              <a:latin typeface="Nunito"/>
              <a:ea typeface="Nunito"/>
              <a:cs typeface="Nunito"/>
              <a:sym typeface="Nunito"/>
            </a:endParaRPr>
          </a:p>
        </p:txBody>
      </p:sp>
      <p:sp>
        <p:nvSpPr>
          <p:cNvPr id="193" name="Google Shape;193;p33"/>
          <p:cNvSpPr/>
          <p:nvPr/>
        </p:nvSpPr>
        <p:spPr>
          <a:xfrm>
            <a:off x="9307736" y="2540623"/>
            <a:ext cx="1537800" cy="540300"/>
          </a:xfrm>
          <a:prstGeom prst="chevron">
            <a:avLst>
              <a:gd fmla="val 50000" name="adj"/>
            </a:avLst>
          </a:prstGeom>
          <a:solidFill>
            <a:srgbClr val="FEAE7E"/>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1" i="0" lang="es-AR" sz="1000" u="none" cap="none" strike="noStrike">
                <a:solidFill>
                  <a:schemeClr val="dk1"/>
                </a:solidFill>
                <a:latin typeface="Nunito"/>
                <a:ea typeface="Nunito"/>
                <a:cs typeface="Nunito"/>
                <a:sym typeface="Nunito"/>
              </a:rPr>
              <a:t>Deployment del proyecto</a:t>
            </a:r>
            <a:endParaRPr b="1" i="0" sz="1500" u="none" cap="none" strike="noStrike">
              <a:solidFill>
                <a:schemeClr val="dk1"/>
              </a:solidFill>
              <a:latin typeface="Nunito"/>
              <a:ea typeface="Nunito"/>
              <a:cs typeface="Nunito"/>
              <a:sym typeface="Nunito"/>
            </a:endParaRPr>
          </a:p>
        </p:txBody>
      </p:sp>
      <p:sp>
        <p:nvSpPr>
          <p:cNvPr id="194" name="Google Shape;194;p33"/>
          <p:cNvSpPr txBox="1"/>
          <p:nvPr/>
        </p:nvSpPr>
        <p:spPr>
          <a:xfrm>
            <a:off x="2386000" y="3159725"/>
            <a:ext cx="3000000" cy="8004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AR" sz="1000" u="none" cap="none" strike="noStrike">
                <a:solidFill>
                  <a:srgbClr val="000000"/>
                </a:solidFill>
                <a:latin typeface="Nunito"/>
                <a:ea typeface="Nunito"/>
                <a:cs typeface="Nunito"/>
                <a:sym typeface="Nunito"/>
              </a:rPr>
              <a:t>Análisis exploratorio de datos</a:t>
            </a:r>
            <a:endParaRPr b="0" i="0" sz="10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000"/>
              <a:buFont typeface="Arial"/>
              <a:buNone/>
            </a:pPr>
            <a:r>
              <a:rPr b="0" i="0" lang="es-AR" sz="1000" u="none" cap="none" strike="noStrike">
                <a:solidFill>
                  <a:srgbClr val="000000"/>
                </a:solidFill>
                <a:latin typeface="Nunito"/>
                <a:ea typeface="Nunito"/>
                <a:cs typeface="Nunito"/>
                <a:sym typeface="Nunito"/>
              </a:rPr>
              <a:t>Visualización de dato </a:t>
            </a:r>
            <a:endParaRPr b="0" i="0" sz="10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000"/>
              <a:buFont typeface="Arial"/>
              <a:buNone/>
            </a:pPr>
            <a:r>
              <a:rPr b="0" i="0" lang="es-AR" sz="1000" u="none" cap="none" strike="noStrike">
                <a:solidFill>
                  <a:srgbClr val="000000"/>
                </a:solidFill>
                <a:latin typeface="Nunito"/>
                <a:ea typeface="Nunito"/>
                <a:cs typeface="Nunito"/>
                <a:sym typeface="Nunito"/>
              </a:rPr>
              <a:t>Datos faltantes </a:t>
            </a:r>
            <a:endParaRPr b="0" i="0" sz="10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rgbClr val="000000"/>
              </a:solidFill>
              <a:latin typeface="Nunito"/>
              <a:ea typeface="Nunito"/>
              <a:cs typeface="Nunito"/>
              <a:sym typeface="Nunito"/>
            </a:endParaRPr>
          </a:p>
        </p:txBody>
      </p:sp>
      <p:sp>
        <p:nvSpPr>
          <p:cNvPr id="195" name="Google Shape;195;p33"/>
          <p:cNvSpPr txBox="1"/>
          <p:nvPr/>
        </p:nvSpPr>
        <p:spPr>
          <a:xfrm>
            <a:off x="5097225" y="3159725"/>
            <a:ext cx="5082000" cy="1416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AR" sz="1000" u="none" cap="none" strike="noStrike">
                <a:solidFill>
                  <a:schemeClr val="dk1"/>
                </a:solidFill>
                <a:latin typeface="Nunito"/>
                <a:ea typeface="Nunito"/>
                <a:cs typeface="Nunito"/>
                <a:sym typeface="Nunito"/>
              </a:rPr>
              <a:t>Modelos de regresión</a:t>
            </a:r>
            <a:endParaRPr b="0" i="0" sz="10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chemeClr val="dk1"/>
              </a:buClr>
              <a:buSzPts val="1100"/>
              <a:buFont typeface="Arial"/>
              <a:buNone/>
            </a:pPr>
            <a:r>
              <a:rPr b="0" i="0" lang="es-AR" sz="1000" u="none" cap="none" strike="noStrike">
                <a:solidFill>
                  <a:schemeClr val="dk1"/>
                </a:solidFill>
                <a:latin typeface="Nunito"/>
                <a:ea typeface="Nunito"/>
                <a:cs typeface="Nunito"/>
                <a:sym typeface="Nunito"/>
              </a:rPr>
              <a:t>Modelos de clasificación </a:t>
            </a:r>
            <a:endParaRPr b="0" i="0" sz="10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100"/>
              <a:buFont typeface="Arial"/>
              <a:buNone/>
            </a:pPr>
            <a:r>
              <a:rPr b="0" i="0" lang="es-AR" sz="1000" u="none" cap="none" strike="noStrike">
                <a:solidFill>
                  <a:srgbClr val="000000"/>
                </a:solidFill>
                <a:latin typeface="Nunito"/>
                <a:ea typeface="Nunito"/>
                <a:cs typeface="Nunito"/>
                <a:sym typeface="Nunito"/>
              </a:rPr>
              <a:t>Aprendizaje no supervisado, reducción de la dimensión</a:t>
            </a:r>
            <a:endParaRPr b="0" i="0" sz="10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000"/>
              <a:buFont typeface="Arial"/>
              <a:buNone/>
            </a:pPr>
            <a:r>
              <a:rPr b="0" i="0" lang="es-AR" sz="1000" u="none" cap="none" strike="noStrike">
                <a:solidFill>
                  <a:srgbClr val="000000"/>
                </a:solidFill>
                <a:latin typeface="Nunito"/>
                <a:ea typeface="Nunito"/>
                <a:cs typeface="Nunito"/>
                <a:sym typeface="Nunito"/>
              </a:rPr>
              <a:t>Introducción a las redes neuronales</a:t>
            </a:r>
            <a:endParaRPr b="0" i="0" sz="1000" u="none" cap="none" strike="noStrike">
              <a:solidFill>
                <a:srgbClr val="FF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000"/>
              <a:buFont typeface="Arial"/>
              <a:buNone/>
            </a:pPr>
            <a:r>
              <a:rPr b="0" i="0" lang="es-AR" sz="1000" u="none" cap="none" strike="noStrike">
                <a:solidFill>
                  <a:srgbClr val="000000"/>
                </a:solidFill>
                <a:latin typeface="Nunito"/>
                <a:ea typeface="Nunito"/>
                <a:cs typeface="Nunito"/>
                <a:sym typeface="Nunito"/>
              </a:rPr>
              <a:t>Funciones de pérdida</a:t>
            </a:r>
            <a:endParaRPr b="0" i="0" sz="10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000"/>
              <a:buFont typeface="Arial"/>
              <a:buNone/>
            </a:pPr>
            <a:r>
              <a:rPr b="0" i="0" lang="es-AR" sz="1000" u="none" cap="none" strike="noStrike">
                <a:solidFill>
                  <a:srgbClr val="000000"/>
                </a:solidFill>
                <a:latin typeface="Nunito"/>
                <a:ea typeface="Nunito"/>
                <a:cs typeface="Nunito"/>
                <a:sym typeface="Nunito"/>
              </a:rPr>
              <a:t>Redes neuronales</a:t>
            </a:r>
            <a:endParaRPr b="0" i="0" sz="10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000"/>
              <a:buFont typeface="Arial"/>
              <a:buNone/>
            </a:pPr>
            <a:r>
              <a:rPr b="0" i="0" lang="es-AR" sz="1000" u="none" cap="none" strike="noStrike">
                <a:solidFill>
                  <a:srgbClr val="000000"/>
                </a:solidFill>
                <a:latin typeface="Nunito"/>
                <a:ea typeface="Nunito"/>
                <a:cs typeface="Nunito"/>
                <a:sym typeface="Nunito"/>
              </a:rPr>
              <a:t>Transfer learning</a:t>
            </a:r>
            <a:endParaRPr b="0" i="0" sz="10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000"/>
              <a:buFont typeface="Arial"/>
              <a:buNone/>
            </a:pPr>
            <a:r>
              <a:rPr b="1" i="0" lang="es-AR" sz="1000" u="none" cap="none" strike="noStrike">
                <a:solidFill>
                  <a:srgbClr val="FEAE7E"/>
                </a:solidFill>
                <a:latin typeface="Nunito"/>
                <a:ea typeface="Nunito"/>
                <a:cs typeface="Nunito"/>
                <a:sym typeface="Nunito"/>
              </a:rPr>
              <a:t>Ética de la IA en la práctica</a:t>
            </a:r>
            <a:endParaRPr b="1" i="0" sz="1000" u="none" cap="none" strike="noStrike">
              <a:solidFill>
                <a:srgbClr val="FEAE7E"/>
              </a:solidFill>
              <a:latin typeface="Nunito"/>
              <a:ea typeface="Nunito"/>
              <a:cs typeface="Nunito"/>
              <a:sym typeface="Nunito"/>
            </a:endParaRPr>
          </a:p>
        </p:txBody>
      </p:sp>
      <p:sp>
        <p:nvSpPr>
          <p:cNvPr id="196" name="Google Shape;196;p33"/>
          <p:cNvSpPr txBox="1"/>
          <p:nvPr/>
        </p:nvSpPr>
        <p:spPr>
          <a:xfrm>
            <a:off x="4550625" y="4757150"/>
            <a:ext cx="3537900" cy="17238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lang="es-AR" sz="1000">
                <a:latin typeface="Nunito Medium"/>
                <a:ea typeface="Nunito Medium"/>
                <a:cs typeface="Nunito Medium"/>
                <a:sym typeface="Nunito Medium"/>
              </a:rPr>
              <a:t>Sistemas de Recomendación</a:t>
            </a:r>
            <a:endParaRPr sz="1000">
              <a:latin typeface="Nunito Medium"/>
              <a:ea typeface="Nunito Medium"/>
              <a:cs typeface="Nunito Medium"/>
              <a:sym typeface="Nunito Medium"/>
            </a:endParaRPr>
          </a:p>
          <a:p>
            <a:pPr indent="0" lvl="0" marL="0" marR="0" rtl="0" algn="l">
              <a:lnSpc>
                <a:spcPct val="150000"/>
              </a:lnSpc>
              <a:spcBef>
                <a:spcPts val="0"/>
              </a:spcBef>
              <a:spcAft>
                <a:spcPts val="0"/>
              </a:spcAft>
              <a:buClr>
                <a:srgbClr val="000000"/>
              </a:buClr>
              <a:buSzPts val="1000"/>
              <a:buFont typeface="Arial"/>
              <a:buNone/>
            </a:pPr>
            <a:r>
              <a:rPr lang="es-AR" sz="1000">
                <a:latin typeface="Nunito Medium"/>
                <a:ea typeface="Nunito Medium"/>
                <a:cs typeface="Nunito Medium"/>
                <a:sym typeface="Nunito Medium"/>
              </a:rPr>
              <a:t>Procesamiento de imágenes con redes neuronales</a:t>
            </a:r>
            <a:endParaRPr sz="1000">
              <a:latin typeface="Nunito Medium"/>
              <a:ea typeface="Nunito Medium"/>
              <a:cs typeface="Nunito Medium"/>
              <a:sym typeface="Nunito Medium"/>
            </a:endParaRPr>
          </a:p>
          <a:p>
            <a:pPr indent="0" lvl="0" marL="0" marR="0" rtl="0" algn="l">
              <a:lnSpc>
                <a:spcPct val="150000"/>
              </a:lnSpc>
              <a:spcBef>
                <a:spcPts val="0"/>
              </a:spcBef>
              <a:spcAft>
                <a:spcPts val="0"/>
              </a:spcAft>
              <a:buClr>
                <a:srgbClr val="000000"/>
              </a:buClr>
              <a:buSzPts val="1000"/>
              <a:buFont typeface="Arial"/>
              <a:buNone/>
            </a:pPr>
            <a:r>
              <a:rPr lang="es-AR" sz="1000">
                <a:latin typeface="Nunito Medium"/>
                <a:ea typeface="Nunito Medium"/>
                <a:cs typeface="Nunito Medium"/>
                <a:sym typeface="Nunito Medium"/>
              </a:rPr>
              <a:t>Procesamiento del lenguaje natural</a:t>
            </a:r>
            <a:endParaRPr sz="1000">
              <a:latin typeface="Nunito Medium"/>
              <a:ea typeface="Nunito Medium"/>
              <a:cs typeface="Nunito Medium"/>
              <a:sym typeface="Nunito Medium"/>
            </a:endParaRPr>
          </a:p>
          <a:p>
            <a:pPr indent="0" lvl="0" marL="0" marR="0" rtl="0" algn="l">
              <a:lnSpc>
                <a:spcPct val="150000"/>
              </a:lnSpc>
              <a:spcBef>
                <a:spcPts val="0"/>
              </a:spcBef>
              <a:spcAft>
                <a:spcPts val="0"/>
              </a:spcAft>
              <a:buClr>
                <a:srgbClr val="000000"/>
              </a:buClr>
              <a:buSzPts val="1000"/>
              <a:buFont typeface="Arial"/>
              <a:buNone/>
            </a:pPr>
            <a:r>
              <a:rPr lang="es-AR" sz="1000">
                <a:latin typeface="Nunito Medium"/>
                <a:ea typeface="Nunito Medium"/>
                <a:cs typeface="Nunito Medium"/>
                <a:sym typeface="Nunito Medium"/>
              </a:rPr>
              <a:t>Procesamiento del habla</a:t>
            </a:r>
            <a:endParaRPr sz="1000">
              <a:latin typeface="Nunito Medium"/>
              <a:ea typeface="Nunito Medium"/>
              <a:cs typeface="Nunito Medium"/>
              <a:sym typeface="Nunito Medium"/>
            </a:endParaRPr>
          </a:p>
          <a:p>
            <a:pPr indent="0" lvl="0" marL="0" marR="0" rtl="0" algn="l">
              <a:lnSpc>
                <a:spcPct val="150000"/>
              </a:lnSpc>
              <a:spcBef>
                <a:spcPts val="0"/>
              </a:spcBef>
              <a:spcAft>
                <a:spcPts val="0"/>
              </a:spcAft>
              <a:buClr>
                <a:srgbClr val="000000"/>
              </a:buClr>
              <a:buSzPts val="1000"/>
              <a:buFont typeface="Arial"/>
              <a:buNone/>
            </a:pPr>
            <a:r>
              <a:rPr lang="es-AR" sz="1000">
                <a:latin typeface="Nunito Medium"/>
                <a:ea typeface="Nunito Medium"/>
                <a:cs typeface="Nunito Medium"/>
                <a:sym typeface="Nunito Medium"/>
              </a:rPr>
              <a:t>Procesamiento de imágenes satelitales</a:t>
            </a:r>
            <a:endParaRPr sz="1000">
              <a:latin typeface="Nunito Medium"/>
              <a:ea typeface="Nunito Medium"/>
              <a:cs typeface="Nunito Medium"/>
              <a:sym typeface="Nunito Medium"/>
            </a:endParaRPr>
          </a:p>
          <a:p>
            <a:pPr indent="0" lvl="0" marL="0" marR="0" rtl="0" algn="l">
              <a:lnSpc>
                <a:spcPct val="150000"/>
              </a:lnSpc>
              <a:spcBef>
                <a:spcPts val="0"/>
              </a:spcBef>
              <a:spcAft>
                <a:spcPts val="0"/>
              </a:spcAft>
              <a:buClr>
                <a:srgbClr val="000000"/>
              </a:buClr>
              <a:buSzPts val="1000"/>
              <a:buFont typeface="Arial"/>
              <a:buNone/>
            </a:pPr>
            <a:r>
              <a:rPr lang="es-AR" sz="1000">
                <a:latin typeface="Nunito Medium"/>
                <a:ea typeface="Nunito Medium"/>
                <a:cs typeface="Nunito Medium"/>
                <a:sym typeface="Nunito Medium"/>
              </a:rPr>
              <a:t>Procesamiento de Información Geográfica</a:t>
            </a:r>
            <a:endParaRPr sz="1000">
              <a:latin typeface="Nunito Medium"/>
              <a:ea typeface="Nunito Medium"/>
              <a:cs typeface="Nunito Medium"/>
              <a:sym typeface="Nunito Medium"/>
            </a:endParaRPr>
          </a:p>
          <a:p>
            <a:pPr indent="0" lvl="0" marL="0" marR="0" rtl="0" algn="l">
              <a:lnSpc>
                <a:spcPct val="150000"/>
              </a:lnSpc>
              <a:spcBef>
                <a:spcPts val="0"/>
              </a:spcBef>
              <a:spcAft>
                <a:spcPts val="0"/>
              </a:spcAft>
              <a:buClr>
                <a:srgbClr val="000000"/>
              </a:buClr>
              <a:buSzPts val="1000"/>
              <a:buFont typeface="Arial"/>
              <a:buNone/>
            </a:pPr>
            <a:r>
              <a:rPr lang="es-AR" sz="1000">
                <a:latin typeface="Nunito Medium"/>
                <a:ea typeface="Nunito Medium"/>
                <a:cs typeface="Nunito Medium"/>
                <a:sym typeface="Nunito Medium"/>
              </a:rPr>
              <a:t>ML Ops</a:t>
            </a:r>
            <a:endParaRPr b="0" i="0" sz="1000" u="none" cap="none" strike="noStrike">
              <a:solidFill>
                <a:srgbClr val="000000"/>
              </a:solidFill>
              <a:latin typeface="Nunito Medium"/>
              <a:ea typeface="Nunito Medium"/>
              <a:cs typeface="Nunito Medium"/>
              <a:sym typeface="Nunit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4"/>
          <p:cNvPicPr preferRelativeResize="0"/>
          <p:nvPr/>
        </p:nvPicPr>
        <p:blipFill rotWithShape="1">
          <a:blip r:embed="rId3">
            <a:alphaModFix/>
          </a:blip>
          <a:srcRect b="0" l="0" r="0" t="0"/>
          <a:stretch/>
        </p:blipFill>
        <p:spPr>
          <a:xfrm>
            <a:off x="321200" y="349064"/>
            <a:ext cx="1709299" cy="571367"/>
          </a:xfrm>
          <a:prstGeom prst="rect">
            <a:avLst/>
          </a:prstGeom>
          <a:noFill/>
          <a:ln>
            <a:noFill/>
          </a:ln>
        </p:spPr>
      </p:pic>
      <p:pic>
        <p:nvPicPr>
          <p:cNvPr id="202" name="Google Shape;202;p34"/>
          <p:cNvPicPr preferRelativeResize="0"/>
          <p:nvPr/>
        </p:nvPicPr>
        <p:blipFill rotWithShape="1">
          <a:blip r:embed="rId4">
            <a:alphaModFix/>
          </a:blip>
          <a:srcRect b="0" l="0" r="0" t="0"/>
          <a:stretch/>
        </p:blipFill>
        <p:spPr>
          <a:xfrm>
            <a:off x="9749100" y="184133"/>
            <a:ext cx="2097733" cy="901234"/>
          </a:xfrm>
          <a:prstGeom prst="rect">
            <a:avLst/>
          </a:prstGeom>
          <a:noFill/>
          <a:ln>
            <a:noFill/>
          </a:ln>
        </p:spPr>
      </p:pic>
      <p:sp>
        <p:nvSpPr>
          <p:cNvPr id="203" name="Google Shape;203;p34"/>
          <p:cNvSpPr txBox="1"/>
          <p:nvPr/>
        </p:nvSpPr>
        <p:spPr>
          <a:xfrm>
            <a:off x="2748283" y="224533"/>
            <a:ext cx="6470100" cy="820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200"/>
              <a:buFont typeface="Arial"/>
              <a:buNone/>
            </a:pPr>
            <a:r>
              <a:rPr b="1" i="0" lang="es-AR" sz="3200" u="none" cap="none" strike="noStrike">
                <a:solidFill>
                  <a:srgbClr val="00BBB9"/>
                </a:solidFill>
                <a:latin typeface="Nunito"/>
                <a:ea typeface="Nunito"/>
                <a:cs typeface="Nunito"/>
                <a:sym typeface="Nunito"/>
              </a:rPr>
              <a:t>Organización de cursada</a:t>
            </a:r>
            <a:endParaRPr b="1" i="0" sz="2200" u="none" cap="none" strike="noStrike">
              <a:solidFill>
                <a:srgbClr val="36373C"/>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36373C"/>
              </a:solidFill>
              <a:latin typeface="Nunito"/>
              <a:ea typeface="Nunito"/>
              <a:cs typeface="Nunito"/>
              <a:sym typeface="Nunito"/>
            </a:endParaRPr>
          </a:p>
        </p:txBody>
      </p:sp>
      <p:sp>
        <p:nvSpPr>
          <p:cNvPr id="204" name="Google Shape;204;p34"/>
          <p:cNvSpPr txBox="1"/>
          <p:nvPr>
            <p:ph idx="4294967295" type="body"/>
          </p:nvPr>
        </p:nvSpPr>
        <p:spPr>
          <a:xfrm>
            <a:off x="445475" y="2052000"/>
            <a:ext cx="10743000" cy="4926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1600"/>
              </a:spcBef>
              <a:spcAft>
                <a:spcPts val="0"/>
              </a:spcAft>
              <a:buSzPts val="3100"/>
              <a:buNone/>
            </a:pPr>
            <a:r>
              <a:t/>
            </a:r>
            <a:endParaRPr b="1" sz="2900">
              <a:latin typeface="Nunito"/>
              <a:ea typeface="Nunito"/>
              <a:cs typeface="Nunito"/>
              <a:sym typeface="Nunito"/>
            </a:endParaRPr>
          </a:p>
          <a:p>
            <a:pPr indent="0" lvl="0" marL="0" rtl="0" algn="l">
              <a:lnSpc>
                <a:spcPct val="115000"/>
              </a:lnSpc>
              <a:spcBef>
                <a:spcPts val="1600"/>
              </a:spcBef>
              <a:spcAft>
                <a:spcPts val="0"/>
              </a:spcAft>
              <a:buSzPts val="3100"/>
              <a:buNone/>
            </a:pPr>
            <a:r>
              <a:t/>
            </a:r>
            <a:endParaRPr b="1" sz="2900">
              <a:latin typeface="Nunito"/>
              <a:ea typeface="Nunito"/>
              <a:cs typeface="Nunito"/>
              <a:sym typeface="Nunito"/>
            </a:endParaRPr>
          </a:p>
          <a:p>
            <a:pPr indent="0" lvl="0" marL="0" rtl="0" algn="l">
              <a:lnSpc>
                <a:spcPct val="115000"/>
              </a:lnSpc>
              <a:spcBef>
                <a:spcPts val="1600"/>
              </a:spcBef>
              <a:spcAft>
                <a:spcPts val="0"/>
              </a:spcAft>
              <a:buSzPts val="3100"/>
              <a:buNone/>
            </a:pPr>
            <a:r>
              <a:rPr b="1" lang="es-AR" sz="2900">
                <a:latin typeface="Nunito"/>
                <a:ea typeface="Nunito"/>
                <a:cs typeface="Nunito"/>
                <a:sym typeface="Nunito"/>
              </a:rPr>
              <a:t>Equipo</a:t>
            </a:r>
            <a:endParaRPr sz="2900">
              <a:solidFill>
                <a:schemeClr val="dk1"/>
              </a:solidFill>
              <a:highlight>
                <a:srgbClr val="FFFFFF"/>
              </a:highlight>
              <a:latin typeface="Nunito"/>
              <a:ea typeface="Nunito"/>
              <a:cs typeface="Nunito"/>
              <a:sym typeface="Nunito"/>
            </a:endParaRPr>
          </a:p>
          <a:p>
            <a:pPr indent="-412750" lvl="0" marL="457200" rtl="0" algn="l">
              <a:lnSpc>
                <a:spcPct val="115000"/>
              </a:lnSpc>
              <a:spcBef>
                <a:spcPts val="1600"/>
              </a:spcBef>
              <a:spcAft>
                <a:spcPts val="0"/>
              </a:spcAft>
              <a:buSzPts val="2900"/>
              <a:buFont typeface="Nunito"/>
              <a:buChar char="●"/>
            </a:pPr>
            <a:r>
              <a:rPr lang="es-AR" sz="2900">
                <a:solidFill>
                  <a:schemeClr val="dk1"/>
                </a:solidFill>
                <a:highlight>
                  <a:srgbClr val="FFFFFF"/>
                </a:highlight>
                <a:latin typeface="Nunito"/>
                <a:ea typeface="Nunito"/>
                <a:cs typeface="Nunito"/>
                <a:sym typeface="Nunito"/>
              </a:rPr>
              <a:t>Matias Agustín Pérez</a:t>
            </a:r>
            <a:endParaRPr sz="2900">
              <a:solidFill>
                <a:schemeClr val="dk1"/>
              </a:solidFill>
              <a:highlight>
                <a:srgbClr val="FFFFFF"/>
              </a:highlight>
              <a:latin typeface="Nunito"/>
              <a:ea typeface="Nunito"/>
              <a:cs typeface="Nunito"/>
              <a:sym typeface="Nunito"/>
            </a:endParaRPr>
          </a:p>
          <a:p>
            <a:pPr indent="-412750" lvl="0" marL="457200" rtl="0" algn="l">
              <a:lnSpc>
                <a:spcPct val="115000"/>
              </a:lnSpc>
              <a:spcBef>
                <a:spcPts val="0"/>
              </a:spcBef>
              <a:spcAft>
                <a:spcPts val="0"/>
              </a:spcAft>
              <a:buClr>
                <a:schemeClr val="dk1"/>
              </a:buClr>
              <a:buSzPts val="2900"/>
              <a:buFont typeface="Nunito"/>
              <a:buChar char="●"/>
            </a:pPr>
            <a:r>
              <a:rPr lang="es-AR" sz="2900">
                <a:solidFill>
                  <a:srgbClr val="222222"/>
                </a:solidFill>
                <a:highlight>
                  <a:srgbClr val="FFFFFF"/>
                </a:highlight>
                <a:latin typeface="Nunito"/>
                <a:ea typeface="Nunito"/>
                <a:cs typeface="Nunito"/>
                <a:sym typeface="Nunito"/>
              </a:rPr>
              <a:t>Lucas Somacal</a:t>
            </a:r>
            <a:endParaRPr sz="2900">
              <a:solidFill>
                <a:schemeClr val="dk1"/>
              </a:solidFill>
              <a:highlight>
                <a:srgbClr val="FFFFFF"/>
              </a:highlight>
              <a:latin typeface="Nunito"/>
              <a:ea typeface="Nunito"/>
              <a:cs typeface="Nunito"/>
              <a:sym typeface="Nunito"/>
            </a:endParaRPr>
          </a:p>
          <a:p>
            <a:pPr indent="-412750" lvl="0" marL="457200" rtl="0" algn="l">
              <a:lnSpc>
                <a:spcPct val="115000"/>
              </a:lnSpc>
              <a:spcBef>
                <a:spcPts val="0"/>
              </a:spcBef>
              <a:spcAft>
                <a:spcPts val="0"/>
              </a:spcAft>
              <a:buClr>
                <a:schemeClr val="dk1"/>
              </a:buClr>
              <a:buSzPts val="2900"/>
              <a:buFont typeface="Nunito"/>
              <a:buChar char="●"/>
            </a:pPr>
            <a:r>
              <a:rPr lang="es-AR" sz="2900">
                <a:solidFill>
                  <a:schemeClr val="dk1"/>
                </a:solidFill>
                <a:highlight>
                  <a:srgbClr val="FFFFFF"/>
                </a:highlight>
                <a:latin typeface="Nunito"/>
                <a:ea typeface="Nunito"/>
                <a:cs typeface="Nunito"/>
                <a:sym typeface="Nunito"/>
              </a:rPr>
              <a:t>Amalia Guaymás</a:t>
            </a:r>
            <a:endParaRPr sz="2900">
              <a:solidFill>
                <a:schemeClr val="dk1"/>
              </a:solidFill>
              <a:highlight>
                <a:srgbClr val="FFFFFF"/>
              </a:highlight>
              <a:latin typeface="Nunito"/>
              <a:ea typeface="Nunito"/>
              <a:cs typeface="Nunito"/>
              <a:sym typeface="Nunito"/>
            </a:endParaRPr>
          </a:p>
          <a:p>
            <a:pPr indent="0" lvl="0" marL="0" rtl="0" algn="l">
              <a:lnSpc>
                <a:spcPct val="115000"/>
              </a:lnSpc>
              <a:spcBef>
                <a:spcPts val="1600"/>
              </a:spcBef>
              <a:spcAft>
                <a:spcPts val="0"/>
              </a:spcAft>
              <a:buSzPts val="3100"/>
              <a:buNone/>
            </a:pPr>
            <a:r>
              <a:t/>
            </a:r>
            <a:endParaRPr/>
          </a:p>
          <a:p>
            <a:pPr indent="0" lvl="0" marL="0" rtl="0" algn="l">
              <a:lnSpc>
                <a:spcPct val="115000"/>
              </a:lnSpc>
              <a:spcBef>
                <a:spcPts val="1600"/>
              </a:spcBef>
              <a:spcAft>
                <a:spcPts val="0"/>
              </a:spcAft>
              <a:buSzPts val="3100"/>
              <a:buNone/>
            </a:pPr>
            <a:r>
              <a:t/>
            </a:r>
            <a:endParaRPr/>
          </a:p>
          <a:p>
            <a:pPr indent="0" lvl="0" marL="0" rtl="0" algn="l">
              <a:lnSpc>
                <a:spcPct val="115000"/>
              </a:lnSpc>
              <a:spcBef>
                <a:spcPts val="1600"/>
              </a:spcBef>
              <a:spcAft>
                <a:spcPts val="0"/>
              </a:spcAft>
              <a:buSzPts val="3100"/>
              <a:buNone/>
            </a:pPr>
            <a:r>
              <a:t/>
            </a:r>
            <a:endParaRPr/>
          </a:p>
          <a:p>
            <a:pPr indent="0" lvl="0" marL="0" rtl="0" algn="l">
              <a:lnSpc>
                <a:spcPct val="115000"/>
              </a:lnSpc>
              <a:spcBef>
                <a:spcPts val="1600"/>
              </a:spcBef>
              <a:spcAft>
                <a:spcPts val="0"/>
              </a:spcAft>
              <a:buSzPts val="3100"/>
              <a:buNone/>
            </a:pPr>
            <a:r>
              <a:t/>
            </a:r>
            <a:endParaRPr/>
          </a:p>
          <a:p>
            <a:pPr indent="0" lvl="0" marL="0" rtl="0" algn="l">
              <a:lnSpc>
                <a:spcPct val="115000"/>
              </a:lnSpc>
              <a:spcBef>
                <a:spcPts val="1600"/>
              </a:spcBef>
              <a:spcAft>
                <a:spcPts val="0"/>
              </a:spcAft>
              <a:buSzPts val="3100"/>
              <a:buNone/>
            </a:pPr>
            <a:r>
              <a:t/>
            </a:r>
            <a:endParaRPr/>
          </a:p>
          <a:p>
            <a:pPr indent="0" lvl="0" marL="0" rtl="0" algn="l">
              <a:lnSpc>
                <a:spcPct val="115000"/>
              </a:lnSpc>
              <a:spcBef>
                <a:spcPts val="1600"/>
              </a:spcBef>
              <a:spcAft>
                <a:spcPts val="1600"/>
              </a:spcAft>
              <a:buSzPts val="31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5"/>
          <p:cNvPicPr preferRelativeResize="0"/>
          <p:nvPr/>
        </p:nvPicPr>
        <p:blipFill rotWithShape="1">
          <a:blip r:embed="rId3">
            <a:alphaModFix/>
          </a:blip>
          <a:srcRect b="0" l="0" r="0" t="0"/>
          <a:stretch/>
        </p:blipFill>
        <p:spPr>
          <a:xfrm>
            <a:off x="321200" y="349064"/>
            <a:ext cx="1709299" cy="571367"/>
          </a:xfrm>
          <a:prstGeom prst="rect">
            <a:avLst/>
          </a:prstGeom>
          <a:noFill/>
          <a:ln>
            <a:noFill/>
          </a:ln>
        </p:spPr>
      </p:pic>
      <p:pic>
        <p:nvPicPr>
          <p:cNvPr id="210" name="Google Shape;210;p35"/>
          <p:cNvPicPr preferRelativeResize="0"/>
          <p:nvPr/>
        </p:nvPicPr>
        <p:blipFill rotWithShape="1">
          <a:blip r:embed="rId4">
            <a:alphaModFix/>
          </a:blip>
          <a:srcRect b="0" l="0" r="0" t="0"/>
          <a:stretch/>
        </p:blipFill>
        <p:spPr>
          <a:xfrm>
            <a:off x="9749100" y="184133"/>
            <a:ext cx="2097733" cy="901234"/>
          </a:xfrm>
          <a:prstGeom prst="rect">
            <a:avLst/>
          </a:prstGeom>
          <a:noFill/>
          <a:ln>
            <a:noFill/>
          </a:ln>
        </p:spPr>
      </p:pic>
      <p:sp>
        <p:nvSpPr>
          <p:cNvPr id="211" name="Google Shape;211;p35"/>
          <p:cNvSpPr txBox="1"/>
          <p:nvPr/>
        </p:nvSpPr>
        <p:spPr>
          <a:xfrm>
            <a:off x="2748283" y="224533"/>
            <a:ext cx="6470100" cy="820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200"/>
              <a:buFont typeface="Arial"/>
              <a:buNone/>
            </a:pPr>
            <a:r>
              <a:rPr b="1" i="0" lang="es-AR" sz="3200" u="none" cap="none" strike="noStrike">
                <a:solidFill>
                  <a:srgbClr val="00BBB9"/>
                </a:solidFill>
                <a:latin typeface="Nunito"/>
                <a:ea typeface="Nunito"/>
                <a:cs typeface="Nunito"/>
                <a:sym typeface="Nunito"/>
              </a:rPr>
              <a:t>Organización de cursada</a:t>
            </a:r>
            <a:endParaRPr b="1" i="0" sz="2200" u="none" cap="none" strike="noStrike">
              <a:solidFill>
                <a:srgbClr val="36373C"/>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36373C"/>
              </a:solidFill>
              <a:latin typeface="Nunito"/>
              <a:ea typeface="Nunito"/>
              <a:cs typeface="Nunito"/>
              <a:sym typeface="Nunito"/>
            </a:endParaRPr>
          </a:p>
        </p:txBody>
      </p:sp>
      <p:sp>
        <p:nvSpPr>
          <p:cNvPr id="212" name="Google Shape;212;p35"/>
          <p:cNvSpPr txBox="1"/>
          <p:nvPr>
            <p:ph idx="4294967295" type="body"/>
          </p:nvPr>
        </p:nvSpPr>
        <p:spPr>
          <a:xfrm>
            <a:off x="445475" y="2052000"/>
            <a:ext cx="10743000" cy="4926900"/>
          </a:xfrm>
          <a:prstGeom prst="rect">
            <a:avLst/>
          </a:prstGeom>
          <a:noFill/>
          <a:ln>
            <a:noFill/>
          </a:ln>
        </p:spPr>
        <p:txBody>
          <a:bodyPr anchorCtr="0" anchor="ctr" bIns="121900" lIns="121900" spcFirstLastPara="1" rIns="121900" wrap="square" tIns="121900">
            <a:noAutofit/>
          </a:bodyPr>
          <a:lstStyle/>
          <a:p>
            <a:pPr indent="-412750" lvl="0" marL="457200" rtl="0" algn="l">
              <a:lnSpc>
                <a:spcPct val="100000"/>
              </a:lnSpc>
              <a:spcBef>
                <a:spcPts val="0"/>
              </a:spcBef>
              <a:spcAft>
                <a:spcPts val="0"/>
              </a:spcAft>
              <a:buClr>
                <a:schemeClr val="dk1"/>
              </a:buClr>
              <a:buSzPts val="2900"/>
              <a:buFont typeface="Nunito Light"/>
              <a:buChar char="●"/>
            </a:pPr>
            <a:r>
              <a:rPr lang="es-AR" sz="2900">
                <a:solidFill>
                  <a:schemeClr val="dk1"/>
                </a:solidFill>
                <a:latin typeface="Nunito Light"/>
                <a:ea typeface="Nunito Light"/>
                <a:cs typeface="Nunito Light"/>
                <a:sym typeface="Nunito Light"/>
              </a:rPr>
              <a:t>El módulo troncal obligatorio consta de 16 semanas de duración, con 4 horas de clase por semana.</a:t>
            </a:r>
            <a:endParaRPr sz="2900">
              <a:solidFill>
                <a:schemeClr val="dk1"/>
              </a:solidFill>
              <a:latin typeface="Nunito Light"/>
              <a:ea typeface="Nunito Light"/>
              <a:cs typeface="Nunito Light"/>
              <a:sym typeface="Nunito Light"/>
            </a:endParaRPr>
          </a:p>
          <a:p>
            <a:pPr indent="0" lvl="0" marL="457200" rtl="0" algn="l">
              <a:lnSpc>
                <a:spcPct val="100000"/>
              </a:lnSpc>
              <a:spcBef>
                <a:spcPts val="0"/>
              </a:spcBef>
              <a:spcAft>
                <a:spcPts val="0"/>
              </a:spcAft>
              <a:buSzPts val="2400"/>
              <a:buNone/>
            </a:pPr>
            <a:r>
              <a:t/>
            </a:r>
            <a:endParaRPr sz="2900">
              <a:solidFill>
                <a:schemeClr val="dk1"/>
              </a:solidFill>
              <a:latin typeface="Nunito Light"/>
              <a:ea typeface="Nunito Light"/>
              <a:cs typeface="Nunito Light"/>
              <a:sym typeface="Nunito Light"/>
            </a:endParaRPr>
          </a:p>
          <a:p>
            <a:pPr indent="-412750" lvl="0" marL="457200" rtl="0" algn="l">
              <a:lnSpc>
                <a:spcPct val="100000"/>
              </a:lnSpc>
              <a:spcBef>
                <a:spcPts val="0"/>
              </a:spcBef>
              <a:spcAft>
                <a:spcPts val="0"/>
              </a:spcAft>
              <a:buClr>
                <a:schemeClr val="dk1"/>
              </a:buClr>
              <a:buSzPts val="2900"/>
              <a:buFont typeface="Nunito Light"/>
              <a:buChar char="●"/>
            </a:pPr>
            <a:r>
              <a:rPr lang="es-AR" sz="2900">
                <a:solidFill>
                  <a:schemeClr val="dk1"/>
                </a:solidFill>
                <a:latin typeface="Nunito Light"/>
                <a:ea typeface="Nunito Light"/>
                <a:cs typeface="Nunito Light"/>
                <a:sym typeface="Nunito Light"/>
              </a:rPr>
              <a:t>Desde el 20/03 al 5/07.</a:t>
            </a:r>
            <a:endParaRPr sz="2900">
              <a:solidFill>
                <a:schemeClr val="dk1"/>
              </a:solidFill>
              <a:latin typeface="Nunito Light"/>
              <a:ea typeface="Nunito Light"/>
              <a:cs typeface="Nunito Light"/>
              <a:sym typeface="Nunito Light"/>
            </a:endParaRPr>
          </a:p>
          <a:p>
            <a:pPr indent="0" lvl="0" marL="457200" rtl="0" algn="l">
              <a:lnSpc>
                <a:spcPct val="100000"/>
              </a:lnSpc>
              <a:spcBef>
                <a:spcPts val="0"/>
              </a:spcBef>
              <a:spcAft>
                <a:spcPts val="0"/>
              </a:spcAft>
              <a:buSzPts val="2400"/>
              <a:buNone/>
            </a:pPr>
            <a:r>
              <a:t/>
            </a:r>
            <a:endParaRPr sz="2900">
              <a:solidFill>
                <a:schemeClr val="dk1"/>
              </a:solidFill>
              <a:latin typeface="Nunito Light"/>
              <a:ea typeface="Nunito Light"/>
              <a:cs typeface="Nunito Light"/>
              <a:sym typeface="Nunito Light"/>
            </a:endParaRPr>
          </a:p>
          <a:p>
            <a:pPr indent="-412750" lvl="0" marL="457200" rtl="0" algn="l">
              <a:lnSpc>
                <a:spcPct val="100000"/>
              </a:lnSpc>
              <a:spcBef>
                <a:spcPts val="0"/>
              </a:spcBef>
              <a:spcAft>
                <a:spcPts val="0"/>
              </a:spcAft>
              <a:buClr>
                <a:schemeClr val="dk1"/>
              </a:buClr>
              <a:buSzPts val="2900"/>
              <a:buFont typeface="Nunito"/>
              <a:buChar char="●"/>
            </a:pPr>
            <a:r>
              <a:rPr b="1" lang="es-AR" sz="2900">
                <a:solidFill>
                  <a:schemeClr val="dk1"/>
                </a:solidFill>
                <a:latin typeface="Nunito"/>
                <a:ea typeface="Nunito"/>
                <a:cs typeface="Nunito"/>
                <a:sym typeface="Nunito"/>
              </a:rPr>
              <a:t>Clases:</a:t>
            </a:r>
            <a:endParaRPr b="1" sz="2900">
              <a:solidFill>
                <a:schemeClr val="dk1"/>
              </a:solidFill>
              <a:latin typeface="Nunito"/>
              <a:ea typeface="Nunito"/>
              <a:cs typeface="Nunito"/>
              <a:sym typeface="Nunito"/>
            </a:endParaRPr>
          </a:p>
          <a:p>
            <a:pPr indent="-412750" lvl="1" marL="914400" rtl="0" algn="l">
              <a:lnSpc>
                <a:spcPct val="100000"/>
              </a:lnSpc>
              <a:spcBef>
                <a:spcPts val="0"/>
              </a:spcBef>
              <a:spcAft>
                <a:spcPts val="0"/>
              </a:spcAft>
              <a:buClr>
                <a:schemeClr val="dk1"/>
              </a:buClr>
              <a:buSzPts val="2900"/>
              <a:buFont typeface="Nunito"/>
              <a:buChar char="○"/>
            </a:pPr>
            <a:r>
              <a:rPr b="1" lang="es-AR" sz="2900">
                <a:solidFill>
                  <a:schemeClr val="dk1"/>
                </a:solidFill>
                <a:latin typeface="Nunito"/>
                <a:ea typeface="Nunito"/>
                <a:cs typeface="Nunito"/>
                <a:sym typeface="Nunito"/>
              </a:rPr>
              <a:t>Miércoles de 9 a 11:00.</a:t>
            </a:r>
            <a:endParaRPr b="1" sz="2900">
              <a:solidFill>
                <a:schemeClr val="dk1"/>
              </a:solidFill>
              <a:latin typeface="Nunito"/>
              <a:ea typeface="Nunito"/>
              <a:cs typeface="Nunito"/>
              <a:sym typeface="Nunito"/>
            </a:endParaRPr>
          </a:p>
          <a:p>
            <a:pPr indent="-412750" lvl="1" marL="914400" rtl="0" algn="l">
              <a:lnSpc>
                <a:spcPct val="100000"/>
              </a:lnSpc>
              <a:spcBef>
                <a:spcPts val="0"/>
              </a:spcBef>
              <a:spcAft>
                <a:spcPts val="0"/>
              </a:spcAft>
              <a:buClr>
                <a:schemeClr val="dk1"/>
              </a:buClr>
              <a:buSzPts val="2900"/>
              <a:buFont typeface="Nunito"/>
              <a:buChar char="○"/>
            </a:pPr>
            <a:r>
              <a:rPr b="1" lang="es-AR" sz="2900">
                <a:solidFill>
                  <a:schemeClr val="dk1"/>
                </a:solidFill>
                <a:latin typeface="Nunito"/>
                <a:ea typeface="Nunito"/>
                <a:cs typeface="Nunito"/>
                <a:sym typeface="Nunito"/>
              </a:rPr>
              <a:t>Viernes de 9 a 11:00.</a:t>
            </a:r>
            <a:endParaRPr sz="2900">
              <a:solidFill>
                <a:schemeClr val="dk1"/>
              </a:solidFill>
              <a:highlight>
                <a:schemeClr val="lt1"/>
              </a:highlight>
              <a:latin typeface="Nunito"/>
              <a:ea typeface="Nunito"/>
              <a:cs typeface="Nunito"/>
              <a:sym typeface="Nunito"/>
            </a:endParaRPr>
          </a:p>
          <a:p>
            <a:pPr indent="0" lvl="0" marL="1371600" rtl="0" algn="just">
              <a:lnSpc>
                <a:spcPct val="115000"/>
              </a:lnSpc>
              <a:spcBef>
                <a:spcPts val="0"/>
              </a:spcBef>
              <a:spcAft>
                <a:spcPts val="0"/>
              </a:spcAft>
              <a:buSzPts val="2400"/>
              <a:buNone/>
            </a:pPr>
            <a:r>
              <a:t/>
            </a:r>
            <a:endParaRPr sz="2900">
              <a:solidFill>
                <a:schemeClr val="dk1"/>
              </a:solidFill>
              <a:latin typeface="Nunito"/>
              <a:ea typeface="Nunito"/>
              <a:cs typeface="Nunito"/>
              <a:sym typeface="Nunito"/>
            </a:endParaRPr>
          </a:p>
          <a:p>
            <a:pPr indent="0" lvl="0" marL="0" rtl="0" algn="l">
              <a:lnSpc>
                <a:spcPct val="115000"/>
              </a:lnSpc>
              <a:spcBef>
                <a:spcPts val="1600"/>
              </a:spcBef>
              <a:spcAft>
                <a:spcPts val="0"/>
              </a:spcAft>
              <a:buSzPts val="3100"/>
              <a:buNone/>
            </a:pPr>
            <a:r>
              <a:t/>
            </a:r>
            <a:endParaRPr b="1" sz="2900">
              <a:solidFill>
                <a:schemeClr val="dk1"/>
              </a:solidFill>
              <a:latin typeface="Nunito"/>
              <a:ea typeface="Nunito"/>
              <a:cs typeface="Nunito"/>
              <a:sym typeface="Nunito"/>
            </a:endParaRPr>
          </a:p>
          <a:p>
            <a:pPr indent="0" lvl="0" marL="0" rtl="0" algn="l">
              <a:lnSpc>
                <a:spcPct val="115000"/>
              </a:lnSpc>
              <a:spcBef>
                <a:spcPts val="1600"/>
              </a:spcBef>
              <a:spcAft>
                <a:spcPts val="1600"/>
              </a:spcAft>
              <a:buSzPts val="31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6"/>
          <p:cNvPicPr preferRelativeResize="0"/>
          <p:nvPr/>
        </p:nvPicPr>
        <p:blipFill rotWithShape="1">
          <a:blip r:embed="rId3">
            <a:alphaModFix/>
          </a:blip>
          <a:srcRect b="0" l="0" r="0" t="0"/>
          <a:stretch/>
        </p:blipFill>
        <p:spPr>
          <a:xfrm>
            <a:off x="321200" y="349064"/>
            <a:ext cx="1709299" cy="571367"/>
          </a:xfrm>
          <a:prstGeom prst="rect">
            <a:avLst/>
          </a:prstGeom>
          <a:noFill/>
          <a:ln>
            <a:noFill/>
          </a:ln>
        </p:spPr>
      </p:pic>
      <p:pic>
        <p:nvPicPr>
          <p:cNvPr id="218" name="Google Shape;218;p36"/>
          <p:cNvPicPr preferRelativeResize="0"/>
          <p:nvPr/>
        </p:nvPicPr>
        <p:blipFill rotWithShape="1">
          <a:blip r:embed="rId4">
            <a:alphaModFix/>
          </a:blip>
          <a:srcRect b="0" l="0" r="0" t="0"/>
          <a:stretch/>
        </p:blipFill>
        <p:spPr>
          <a:xfrm>
            <a:off x="9749100" y="184133"/>
            <a:ext cx="2097733" cy="901234"/>
          </a:xfrm>
          <a:prstGeom prst="rect">
            <a:avLst/>
          </a:prstGeom>
          <a:noFill/>
          <a:ln>
            <a:noFill/>
          </a:ln>
        </p:spPr>
      </p:pic>
      <p:sp>
        <p:nvSpPr>
          <p:cNvPr id="219" name="Google Shape;219;p36"/>
          <p:cNvSpPr txBox="1"/>
          <p:nvPr/>
        </p:nvSpPr>
        <p:spPr>
          <a:xfrm>
            <a:off x="2748283" y="224533"/>
            <a:ext cx="6470100" cy="820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200"/>
              <a:buFont typeface="Arial"/>
              <a:buNone/>
            </a:pPr>
            <a:r>
              <a:rPr b="1" i="0" lang="es-AR" sz="3200" u="none" cap="none" strike="noStrike">
                <a:solidFill>
                  <a:srgbClr val="00BBB9"/>
                </a:solidFill>
                <a:latin typeface="Nunito"/>
                <a:ea typeface="Nunito"/>
                <a:cs typeface="Nunito"/>
                <a:sym typeface="Nunito"/>
              </a:rPr>
              <a:t>Organización de cursada</a:t>
            </a:r>
            <a:endParaRPr b="1" i="0" sz="2200" u="none" cap="none" strike="noStrike">
              <a:solidFill>
                <a:srgbClr val="36373C"/>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36373C"/>
              </a:solidFill>
              <a:latin typeface="Nunito"/>
              <a:ea typeface="Nunito"/>
              <a:cs typeface="Nunito"/>
              <a:sym typeface="Nunito"/>
            </a:endParaRPr>
          </a:p>
        </p:txBody>
      </p:sp>
      <p:sp>
        <p:nvSpPr>
          <p:cNvPr id="220" name="Google Shape;220;p36"/>
          <p:cNvSpPr txBox="1"/>
          <p:nvPr>
            <p:ph idx="4294967295" type="body"/>
          </p:nvPr>
        </p:nvSpPr>
        <p:spPr>
          <a:xfrm>
            <a:off x="445475" y="1486275"/>
            <a:ext cx="10743000" cy="5492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2400"/>
              <a:buNone/>
            </a:pPr>
            <a:r>
              <a:rPr b="1" lang="es-AR" sz="2900">
                <a:solidFill>
                  <a:schemeClr val="dk1"/>
                </a:solidFill>
                <a:latin typeface="Nunito"/>
                <a:ea typeface="Nunito"/>
                <a:cs typeface="Nunito"/>
                <a:sym typeface="Nunito"/>
              </a:rPr>
              <a:t>Clases</a:t>
            </a:r>
            <a:endParaRPr b="1" sz="2900">
              <a:solidFill>
                <a:schemeClr val="dk1"/>
              </a:solidFill>
              <a:latin typeface="Nunito"/>
              <a:ea typeface="Nunito"/>
              <a:cs typeface="Nunito"/>
              <a:sym typeface="Nunito"/>
            </a:endParaRPr>
          </a:p>
          <a:p>
            <a:pPr indent="0" lvl="0" marL="0" rtl="0" algn="l">
              <a:lnSpc>
                <a:spcPct val="100000"/>
              </a:lnSpc>
              <a:spcBef>
                <a:spcPts val="0"/>
              </a:spcBef>
              <a:spcAft>
                <a:spcPts val="0"/>
              </a:spcAft>
              <a:buSzPts val="2400"/>
              <a:buNone/>
            </a:pPr>
            <a:r>
              <a:t/>
            </a:r>
            <a:endParaRPr b="1" sz="2900">
              <a:solidFill>
                <a:schemeClr val="dk1"/>
              </a:solidFill>
              <a:latin typeface="Nunito"/>
              <a:ea typeface="Nunito"/>
              <a:cs typeface="Nunito"/>
              <a:sym typeface="Nunito"/>
            </a:endParaRPr>
          </a:p>
          <a:p>
            <a:pPr indent="-412750" lvl="0" marL="457200" rtl="0" algn="l">
              <a:lnSpc>
                <a:spcPct val="100000"/>
              </a:lnSpc>
              <a:spcBef>
                <a:spcPts val="0"/>
              </a:spcBef>
              <a:spcAft>
                <a:spcPts val="0"/>
              </a:spcAft>
              <a:buClr>
                <a:schemeClr val="dk1"/>
              </a:buClr>
              <a:buSzPts val="2900"/>
              <a:buFont typeface="Nunito Light"/>
              <a:buChar char="●"/>
            </a:pPr>
            <a:r>
              <a:rPr lang="es-AR" sz="2900">
                <a:solidFill>
                  <a:schemeClr val="dk1"/>
                </a:solidFill>
                <a:latin typeface="Nunito Light"/>
                <a:ea typeface="Nunito Light"/>
                <a:cs typeface="Nunito Light"/>
                <a:sym typeface="Nunito Light"/>
              </a:rPr>
              <a:t>Teóricas prácticas.</a:t>
            </a:r>
            <a:endParaRPr sz="2900">
              <a:solidFill>
                <a:schemeClr val="dk1"/>
              </a:solidFill>
              <a:latin typeface="Nunito Light"/>
              <a:ea typeface="Nunito Light"/>
              <a:cs typeface="Nunito Light"/>
              <a:sym typeface="Nunito Light"/>
            </a:endParaRPr>
          </a:p>
          <a:p>
            <a:pPr indent="-412750" lvl="0" marL="457200" rtl="0" algn="l">
              <a:lnSpc>
                <a:spcPct val="100000"/>
              </a:lnSpc>
              <a:spcBef>
                <a:spcPts val="0"/>
              </a:spcBef>
              <a:spcAft>
                <a:spcPts val="0"/>
              </a:spcAft>
              <a:buClr>
                <a:schemeClr val="dk1"/>
              </a:buClr>
              <a:buSzPts val="2900"/>
              <a:buFont typeface="Nunito Light"/>
              <a:buChar char="●"/>
            </a:pPr>
            <a:r>
              <a:rPr lang="es-AR" sz="2900">
                <a:solidFill>
                  <a:schemeClr val="dk1"/>
                </a:solidFill>
                <a:latin typeface="Nunito Light"/>
                <a:ea typeface="Nunito Light"/>
                <a:cs typeface="Nunito Light"/>
                <a:sym typeface="Nunito Light"/>
              </a:rPr>
              <a:t>El material principal de la clase será un notebook disponible en google colab*.</a:t>
            </a:r>
            <a:endParaRPr sz="2900">
              <a:solidFill>
                <a:schemeClr val="dk1"/>
              </a:solidFill>
              <a:latin typeface="Nunito Light"/>
              <a:ea typeface="Nunito Light"/>
              <a:cs typeface="Nunito Light"/>
              <a:sym typeface="Nunito Light"/>
            </a:endParaRPr>
          </a:p>
          <a:p>
            <a:pPr indent="0" lvl="0" marL="1371600" rtl="0" algn="just">
              <a:lnSpc>
                <a:spcPct val="115000"/>
              </a:lnSpc>
              <a:spcBef>
                <a:spcPts val="0"/>
              </a:spcBef>
              <a:spcAft>
                <a:spcPts val="0"/>
              </a:spcAft>
              <a:buSzPts val="2400"/>
              <a:buNone/>
            </a:pPr>
            <a:r>
              <a:t/>
            </a:r>
            <a:endParaRPr sz="2900">
              <a:solidFill>
                <a:schemeClr val="dk1"/>
              </a:solidFill>
              <a:latin typeface="Nunito"/>
              <a:ea typeface="Nunito"/>
              <a:cs typeface="Nunito"/>
              <a:sym typeface="Nunito"/>
            </a:endParaRPr>
          </a:p>
          <a:p>
            <a:pPr indent="0" lvl="0" marL="0" rtl="0" algn="l">
              <a:lnSpc>
                <a:spcPct val="115000"/>
              </a:lnSpc>
              <a:spcBef>
                <a:spcPts val="1600"/>
              </a:spcBef>
              <a:spcAft>
                <a:spcPts val="0"/>
              </a:spcAft>
              <a:buSzPts val="3100"/>
              <a:buNone/>
            </a:pPr>
            <a:r>
              <a:t/>
            </a:r>
            <a:endParaRPr b="1" sz="2900">
              <a:solidFill>
                <a:schemeClr val="dk1"/>
              </a:solidFill>
              <a:latin typeface="Nunito"/>
              <a:ea typeface="Nunito"/>
              <a:cs typeface="Nunito"/>
              <a:sym typeface="Nunito"/>
            </a:endParaRPr>
          </a:p>
          <a:p>
            <a:pPr indent="0" lvl="0" marL="0" rtl="0" algn="l">
              <a:lnSpc>
                <a:spcPct val="115000"/>
              </a:lnSpc>
              <a:spcBef>
                <a:spcPts val="1600"/>
              </a:spcBef>
              <a:spcAft>
                <a:spcPts val="1600"/>
              </a:spcAft>
              <a:buSzPts val="3100"/>
              <a:buNone/>
            </a:pPr>
            <a:r>
              <a:t/>
            </a:r>
            <a:endParaRPr/>
          </a:p>
        </p:txBody>
      </p:sp>
      <p:pic>
        <p:nvPicPr>
          <p:cNvPr id="221" name="Google Shape;221;p36"/>
          <p:cNvPicPr preferRelativeResize="0"/>
          <p:nvPr/>
        </p:nvPicPr>
        <p:blipFill>
          <a:blip r:embed="rId5">
            <a:alphaModFix/>
          </a:blip>
          <a:stretch>
            <a:fillRect/>
          </a:stretch>
        </p:blipFill>
        <p:spPr>
          <a:xfrm>
            <a:off x="7956075" y="4838450"/>
            <a:ext cx="3890751" cy="1728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